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9" r:id="rId6"/>
    <p:sldId id="270" r:id="rId7"/>
    <p:sldId id="271" r:id="rId8"/>
    <p:sldId id="272" r:id="rId9"/>
    <p:sldId id="264" r:id="rId10"/>
    <p:sldId id="273" r:id="rId11"/>
    <p:sldId id="275" r:id="rId12"/>
    <p:sldId id="280" r:id="rId13"/>
    <p:sldId id="288" r:id="rId14"/>
    <p:sldId id="283" r:id="rId15"/>
    <p:sldId id="284" r:id="rId16"/>
    <p:sldId id="28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e-fony-dlya-skazochnyh-prezentatsiy-1922-lar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2143116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 flipV="1">
            <a:off x="1928794" y="3252211"/>
            <a:ext cx="7215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Летнее настроение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14810" y="5000636"/>
            <a:ext cx="4929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71462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детьми раннего возраста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512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58fd358aa0d1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571604" y="1142984"/>
            <a:ext cx="6500858" cy="5286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571481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 «Осторожно, солнце»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642918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Рисунки на асфальте: «Солнышко»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7" y="1570484"/>
            <a:ext cx="2937981" cy="2204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149423" cy="38610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500042"/>
            <a:ext cx="3786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Летняя прогулка 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1" y="1268760"/>
            <a:ext cx="2935165" cy="3802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2898653" cy="398760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500042"/>
            <a:ext cx="3786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Летняя прогулка 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1125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666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571480"/>
            <a:ext cx="7929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Беседа «Витамины я люблю, быть здоровым я хочу»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440355" cy="2588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0578"/>
            <a:ext cx="3931363" cy="295773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0113" y="12817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857232"/>
            <a:ext cx="8286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деятельность: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«Фрукты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3168352" cy="2383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053701" cy="304977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0113" y="12817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857232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деятельность: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«Фрукты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17" y="1684770"/>
            <a:ext cx="3554131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03879"/>
            <a:ext cx="3765669" cy="32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15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 rot="10800000" flipV="1">
            <a:off x="2143108" y="2398091"/>
            <a:ext cx="70008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Спасибо за внимание!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929718" cy="54832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57422" y="500042"/>
            <a:ext cx="6786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71538" y="928670"/>
            <a:ext cx="75724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– удивительная и благодатная пора, когда  дети основную часть время находятся на  свежем воздухе. Это- самое лучшее время для укрепления и развития детей.  Игры  на свежем воздухе  способствуют формированию здорового образа жизни, повысят  двигательную  активность. Участие в развлечениях, обогатит знания детей новыми впечатлениями, будет способствовать развитию творческих способностей, сформируют коммуникативные навыки.   И очень важно так организовать жизнь дошкольников,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радовали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Реализация проекта предоставляет широкие возможности для укрепления физического, психического и социального здоровья воспитанников, развития их интеллектуальных, творческих и коммуникативных способностей.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857232"/>
            <a:ext cx="6143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 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43042" y="1643050"/>
            <a:ext cx="65722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информационно - практико-ориентированный с элементами творчества.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 дети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возраста,  родители,  воспитатель.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 1 месяц.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полноценное физическое развитие детей, повышение эмоционально-положительного настроя с помощью организации бесед,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наблюдений, игр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развлечений.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928670"/>
            <a:ext cx="7000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 работы  по  проекту  с  детьми:</a:t>
            </a:r>
            <a:endParaRPr lang="ru-RU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643050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Беседы;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и рассматривание  художественной литературы;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игры;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Наблюдения;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творчество: игры с дидактическим материалом.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1214422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«Солнечное лето»</a:t>
            </a:r>
            <a:endParaRPr lang="ru-RU" sz="3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643734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928670"/>
            <a:ext cx="557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857232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упражнение «Мы едем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едем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едем!»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09090"/>
            <a:ext cx="2939827" cy="3907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4578"/>
            <a:ext cx="2819822" cy="37480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0800000" flipV="1">
            <a:off x="2411760" y="5159275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 о лете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92688" cy="41172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20929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642918"/>
            <a:ext cx="2955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ИГРЫ С ПЕСКОМ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616624" cy="42151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ee66bbf67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 rot="10800000" flipV="1">
            <a:off x="2428860" y="1011174"/>
            <a:ext cx="6715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 с  родителями: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1619672" y="934817"/>
            <a:ext cx="714402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Консультации.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артинки по запросу картинки дети и родители играют лето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487309"/>
            <a:ext cx="500066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65</cp:revision>
  <dcterms:created xsi:type="dcterms:W3CDTF">2017-07-03T12:29:13Z</dcterms:created>
  <dcterms:modified xsi:type="dcterms:W3CDTF">2024-07-10T09:00:32Z</dcterms:modified>
</cp:coreProperties>
</file>