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123F1-F681-4052-BA5D-87571A7820D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3A8BE-2B97-40F1-BDA7-B7C321508F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A8BE-2B97-40F1-BDA7-B7C321508FC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A8BE-2B97-40F1-BDA7-B7C321508FC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A8BE-2B97-40F1-BDA7-B7C321508FC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2839"/>
            <a:ext cx="849694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Органический – органичный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Отборный – отборочный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Отклонение – уклонение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Отклоняться – уклоняться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Отличать(-</a:t>
            </a:r>
            <a:r>
              <a:rPr lang="ru-RU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ся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 – различать(-</a:t>
            </a:r>
            <a:r>
              <a:rPr lang="ru-RU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ся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Отличие – различие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Памятливый – памятный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Перетерпеть – претерпеть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Покупательный – покупательский – покупной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Популистский – популярный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Почтенный – почтительный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Практический – практичный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Предоставить – представить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Представительный – представительский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Признанный – признательный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Продуктивный – продуктовый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Производительный – производственный – производительность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Просветительский – просвещённый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Публицистический – публицистичный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Пугливый – пуганый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2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2839"/>
            <a:ext cx="8136904" cy="631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Раздражение – раздражительность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Ритмический – ритмичный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Романтический – романтичный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Скрытный – скрытый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Словарный – словесный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Сопротивление – сопротивляемость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Соседний – соседский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Сравнимый – сравнительный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Сценический – сценичный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Технический – техничный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Удачливый – удачный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Униженный – унизительный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Фактический – фактичный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Хищнический – хищный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Царский – царственный – царствующий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Целый – цельный – целостный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Экономический – экономичный – экономный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Эстетический – эстетичный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Этический – этичный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Эффективный – эффектный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Эффективность – эффектность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0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421" y="212394"/>
            <a:ext cx="6647158" cy="643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4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АтлАс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(ткань) – Атлас (сборник карт, таблиц)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(закрепление чего-либо за кем-нибудь)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(защитная оболочка из стали)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бронИрованный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(заказанный)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бронирОванный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(покрытый бронёй)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лЕдник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(погреб со льдом)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леднИк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(естественное скопление масс льда)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рАзвитый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(достигший высокой степени)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развИтый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(расправленный, раскрученный)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зАговор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(тайное соглашение о совместных действиях против кого-либо)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заговОр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(магическое заклинание)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ирИс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(кондитерское изделие) – Ирис (растение)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острОта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(остроумное выражение)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остротА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отточенность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(типичный)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(упрямый, своенравный)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языковОй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(относящийся к словесному выражению мыслей человека)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языкОвый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(относящийся к органу в полости рта)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41682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Постановка ударения зависит от значения: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слОженный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вчетверо – хорошо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сложЁнный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переноснОй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телевизор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перенОсное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значение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подвижнОй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состав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подвИжный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ребёнок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условия,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приблИженные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действительности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приближЁнные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президенту лица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призывнОй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возраст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призЫвный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клич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совершЕнный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 (вид)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совершЁнный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поступок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истЕкший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срок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истЁкший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кровью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84976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Расставьте ударение в выделенных словах. Подчеркните правильное окончание в скобках.</a:t>
            </a:r>
            <a:endParaRPr lang="ru-RU" sz="6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Бронированные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двери, закупоренные окна и закрытые жалюзи создавали мрачноватую атмосферу, однако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опытн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менеджер Ирина Ильинична, избалован(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судьбой, не унывала. Наслаждаясь ароматом душистых ирисов, она начала листать украинский каталог кухонной мебели за прошлый квартал, думая о необходимости заключить новые договор(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а,ы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на оптовые поставки готовой продукции. Мельком взглянув на заиндевевшее окно, она надкусила бутерброд с языковой колбасой и приступила к поглощению салата из вареной свеклы.</a:t>
            </a:r>
            <a:endParaRPr lang="ru-RU" sz="6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8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63747"/>
            <a:ext cx="7848872" cy="5374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Паронимы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Паронимы 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(от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греч. </a:t>
            </a:r>
            <a:r>
              <a:rPr lang="ru-RU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para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«возле» + </a:t>
            </a:r>
            <a:r>
              <a:rPr lang="ru-RU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onyma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«имя») – однокоренные слова, близкие по звучанию, но разные по значению или частично совпадающие в своем значении: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абонемент – абонент, великий – величественный, враждебный – вражеский, домашний – домовитый –домовый 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 др.)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Смешение паронимов – очень распространенная лексическая ошибка. Например, нередко можно услышать: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Не забудь 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одеть шапку!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(правильно: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надеть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). В рекламной листовке парикмахерской можно прочитать: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Мы создадим вам 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эффективную внешность 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(правильно: 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  <a:cs typeface="Times New Roman" panose="02020603050405020304" pitchFamily="18" charset="0"/>
              </a:rPr>
              <a:t>эффектную</a:t>
            </a: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4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Абонемент – абонент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Артистический – артистичный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Бедный – бедственный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Безответный – безответственный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Болотистый – болотный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Благодарный – благодарственный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Благотворительный – благотворный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Вдох – вздох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Вековой – вечный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Великий – величественный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Восполнить – дополнить – заполнить – наполнить – переполнить –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пополнить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Враждебный – вражеский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Выбирая – избирая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Выгода – выгодность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Выдача – отдача – передача – раздача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Выплата – оплата – плата – уплата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Выплатить – заплатить – оплатить – отплатить – уплатить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Вырастить – нарастить – отрастить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Выращивание – наращивание – отращивание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Высокий – высотный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4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Гарантийный – гарантированный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Гармонический – гармоничный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Глинистый – глиняный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Годичный – годовалый – годовой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Гордость – гордыня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Гуманизм – гуманность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Гуманистический – гуманитарный – гуманный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Двоичный – двойной – двойственный – двоякий – сдвоенный – удвоенный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Действенный – действительный – действующий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Деловитый – деловой – дельный – деляческий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Демократичный – демократический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Диктант – диктат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Дипломант – дипломат – дипломатический – дипломатичный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Длинный – длительный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Добротный – добрый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Доверительный – доверчивый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Дождевой – дождливый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Драматический – драматичный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Дружеский – дружественный – дружный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Единичный – единственный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2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39"/>
            <a:ext cx="849694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Желанный – желательный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Жестокий – жёсткий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Жизненный – житейский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Жилищный – жилой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Загородить – огородить – оградить – отгородить – перегородить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Занизить – понизить – снизить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Заплатить – оплатить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Зачинатель – зачинщик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Звериный – зверский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Звуковой – звучный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Зрительный – зрительский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Изобретательный – изобретательский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Информативный – информационный – информация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–информированность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Иронический – ироничный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Искусный – искусственный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Исполнительный – исполнительский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Исходный – исходящий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Каменистый – каменный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Комфортабельный – комфортный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Конный – конский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2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71020"/>
            <a:ext cx="8280920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Коренастый – коренной – корневой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Костный – костяной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Красочный – красящий – крашеный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Лакированный – лаковый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Ледовый – ледяной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Лесистый – лесной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Личностный – личный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Микроскопический – микроскопичный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Мороженый – морозильный – морозный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Надеть – одеть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Наличие – наличность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Напоминание – упоминание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Невежа – невежда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Нестерпимый – нетерпеливый – нетерпимый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Неудачный – неудачливый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Обвинённый – обвинительный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Обрывок – отрывок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Обхватить – охватить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Ограничить – отграничить – разграничить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Оклик – отклик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74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836</Words>
  <Application>Microsoft Office PowerPoint</Application>
  <PresentationFormat>Экран (4:3)</PresentationFormat>
  <Paragraphs>148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TimesNewRomanPS-ItalicMT</vt:lpstr>
      <vt:lpstr>TimesNewRomanPSMT</vt:lpstr>
      <vt:lpstr>Arial</vt:lpstr>
      <vt:lpstr>Calibri</vt:lpstr>
      <vt:lpstr>Times New Roman</vt:lpstr>
      <vt:lpstr>TimesNewRomanPS-BoldMT</vt:lpstr>
      <vt:lpstr>Тема Office</vt:lpstr>
      <vt:lpstr>ПОДГОТОВКА К ЕГЭ ПО РУССКОМУ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123</cp:lastModifiedBy>
  <cp:revision>9</cp:revision>
  <dcterms:created xsi:type="dcterms:W3CDTF">2020-04-06T09:53:57Z</dcterms:created>
  <dcterms:modified xsi:type="dcterms:W3CDTF">2020-04-28T08:07:27Z</dcterms:modified>
</cp:coreProperties>
</file>