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5" r:id="rId3"/>
    <p:sldId id="271" r:id="rId4"/>
    <p:sldId id="272" r:id="rId5"/>
    <p:sldId id="274" r:id="rId6"/>
    <p:sldId id="275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AB"/>
    <a:srgbClr val="FFF1C5"/>
    <a:srgbClr val="FFE89F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8BF24-AA57-4AFB-94A2-71EEEB34E3BD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F059C-7D02-4742-92BC-42BA05549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12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217068-6548-460C-B871-84000925A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9925564-C115-46D1-BC4E-2B7E4CDE8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A4E7993-1163-4FF9-BCD5-AB6517AA8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1F8593E-362F-4FE0-9018-A373FA9E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D1EA770-0EDC-4C29-9390-5453D700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92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06E4AF-0265-4699-B1E1-FD9C6E066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3194051-D07B-42AF-BD07-E23C3D838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74F7F3-18C2-4C12-ABC2-C124CBF9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C5395FC-8371-49C9-827C-0CEBE632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F8FC8F-11DD-4E63-A923-7A3CD0AC1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26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940448A-5944-4FF1-99B7-A24E4C7B0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605CBA5-C5C6-4891-AFB2-37820F4E1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94C671-4669-424A-8F38-EC6882E2F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AD31112-1AF5-49B5-B121-93A71E7D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9F4585-D6A1-4486-B0BC-84F35C38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16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7DECCF-9C31-47D8-8E2B-DC4740A3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60BA55-845D-47EB-BF96-6CFD9E6A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822CE9-00F9-43A2-97A0-2095D79A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FD5B78-C685-4123-9413-DEF3D5D2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181E7F-6CA1-4532-9240-FD9608868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B55FAE-6AF6-4F4E-BFAA-7B7634BE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28CA11E-AF8D-48CE-8201-7DD1B03B2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993576-3D47-4A44-BE0D-B5BB62A7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3E19543-F186-4015-8CF5-461213FC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5E35C0-CD0D-4B4B-83A2-56AA0D3D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4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B35A43-A178-434B-BE58-718D78A0F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AABF0B-FF1E-41EA-A099-8F9F65C4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3A6C46B-C737-4518-8293-64D27FFA0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89EEB2A-E108-4722-9FD3-36D7B846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2396DA2-153C-4189-9E17-544CD1E97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15BC4D4-A639-4A8B-ACFF-DA477024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31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1A0324-8C91-4D19-A679-CCB446425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BBA89D-CDE0-4557-AC28-C4EDA0A1E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E04DC93-C305-4CB0-919E-E99C2F605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D741BD8-8DC5-4CB4-A8B2-FE207BE26C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1548051-FD85-4A60-B917-CBF1E57035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1879F48-A0E6-4C66-A09B-E5F4EFE83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6DC7FD9-BEEA-48BF-81D8-D433D7CB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CD08E04-0F5C-42A0-ADA3-A52C1296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46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CB99C1-5CA6-4862-B4CC-3B0D0EB39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7990077-A291-4BDE-AD69-840B0ABF7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6960D8-D2E9-460C-894D-B8CEBC53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4E48B82-2A02-4A3D-A92D-80E05B24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52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459BD81-5113-4CD9-97C6-506626070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C80A11C-2848-4973-A066-C03732CF4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DC7141E-9647-4D31-A717-3DD36D21F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5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5FF398-7E60-47A3-90B7-06451586C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902727-ECB0-4B25-A9AB-2C8FE14A9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8D7A9E7-5105-4FFD-B884-F3DC43862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3E14819-A7BD-43B4-BB2F-B1508ED5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EB2D63C-4F82-40A1-8704-19E73239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F00FA2-6C47-4C64-A589-90B892B3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0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C91578-F219-42F0-97B8-E8F805532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ED3768-7886-49C1-B885-94E3D9BE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56B5780-3F50-404D-A773-856170819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E1C260-1B08-42A3-99CB-F9858FBB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BEA686C-97D3-408C-96D0-E86F18E93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FB2B7A7-EAD0-47ED-99DD-FBFECF8E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78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F75A6B-17CD-4AD3-9C22-454732F5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F4A9411-A10E-49CB-A682-F2DA36A2C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FDAA7C1-7CA5-42BD-833D-D26B1BE93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706298-246C-467F-9798-9A2B4B57E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B435FFE-C376-47B5-ABBA-4B9B09EA9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EE3B92E-E4E9-40AF-9900-E126E6C8D6E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E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мка 7">
            <a:extLst>
              <a:ext uri="{FF2B5EF4-FFF2-40B4-BE49-F238E27FC236}">
                <a16:creationId xmlns:a16="http://schemas.microsoft.com/office/drawing/2014/main" xmlns="" id="{1DA028C8-1325-4FC8-B28D-8987480C58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73"/>
            </a:avLst>
          </a:prstGeom>
          <a:pattFill prst="pct80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9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5255490" y="304366"/>
            <a:ext cx="2277109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Соедини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221700" y="1543602"/>
            <a:ext cx="5015318" cy="5484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Двести сорок шесть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6FFDD3AD-A0A8-409C-9DC5-D494B1B87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6870" y="3429000"/>
            <a:ext cx="2540331" cy="303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B5C99B3-B4EA-4B97-B7F9-589874BC8450}"/>
              </a:ext>
            </a:extLst>
          </p:cNvPr>
          <p:cNvSpPr/>
          <p:nvPr/>
        </p:nvSpPr>
        <p:spPr>
          <a:xfrm>
            <a:off x="258642" y="2396127"/>
            <a:ext cx="4972363" cy="5484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Двести шесть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6A0D5AE-E868-407C-A1FF-A52C9B2B8C90}"/>
              </a:ext>
            </a:extLst>
          </p:cNvPr>
          <p:cNvSpPr/>
          <p:nvPr/>
        </p:nvSpPr>
        <p:spPr>
          <a:xfrm>
            <a:off x="258643" y="3248653"/>
            <a:ext cx="4972364" cy="5484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Двести сорок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9153144-6EC6-4268-AA8F-EE8664F54350}"/>
              </a:ext>
            </a:extLst>
          </p:cNvPr>
          <p:cNvSpPr/>
          <p:nvPr/>
        </p:nvSpPr>
        <p:spPr>
          <a:xfrm>
            <a:off x="258643" y="4083377"/>
            <a:ext cx="4972364" cy="5484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Четыреста сорок шесть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ED5DF5B8-ADBA-43A7-8747-A34AC1B3BC11}"/>
              </a:ext>
            </a:extLst>
          </p:cNvPr>
          <p:cNvSpPr/>
          <p:nvPr/>
        </p:nvSpPr>
        <p:spPr>
          <a:xfrm>
            <a:off x="286349" y="5012997"/>
            <a:ext cx="4907714" cy="5484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Двести шестьдесят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02BFE90D-7E3C-4AEA-96E1-09D5B4DE0DAB}"/>
              </a:ext>
            </a:extLst>
          </p:cNvPr>
          <p:cNvSpPr/>
          <p:nvPr/>
        </p:nvSpPr>
        <p:spPr>
          <a:xfrm>
            <a:off x="304799" y="5865523"/>
            <a:ext cx="4889264" cy="5484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Двести четыре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xmlns="" id="{E6F70E7F-B12A-4C7F-9AA9-7694BCDEE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932" y="1404330"/>
            <a:ext cx="2093813" cy="20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xmlns="" id="{EA19189B-CBE1-4B50-9A9E-A79EE5CA9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21" y="2475951"/>
            <a:ext cx="2093813" cy="20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xmlns="" id="{9305EE30-E020-47A4-9492-1B4BB7857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086" y="4150609"/>
            <a:ext cx="2093813" cy="20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xmlns="" id="{6A428FD0-AD9F-47A8-B511-66B0C53CB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22" y="1543602"/>
            <a:ext cx="2093813" cy="20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xmlns="" id="{9D31F716-7828-44E1-B9D0-4ECF5A50A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978" y="4456136"/>
            <a:ext cx="2093813" cy="20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xmlns="" id="{13E8AEE0-EE17-4D1A-87DD-28BCC1080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5308" y="392488"/>
            <a:ext cx="2093813" cy="20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C8A59823-5341-4F37-B855-EC5AFA33060A}"/>
              </a:ext>
            </a:extLst>
          </p:cNvPr>
          <p:cNvSpPr txBox="1"/>
          <p:nvPr/>
        </p:nvSpPr>
        <p:spPr>
          <a:xfrm>
            <a:off x="5918370" y="1564943"/>
            <a:ext cx="951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206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4C4EFC1-D391-4A61-8BCE-A6B44E909F62}"/>
              </a:ext>
            </a:extLst>
          </p:cNvPr>
          <p:cNvSpPr txBox="1"/>
          <p:nvPr/>
        </p:nvSpPr>
        <p:spPr>
          <a:xfrm>
            <a:off x="7431759" y="2719984"/>
            <a:ext cx="951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246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FE99A39-F5F7-42E8-8563-9440CB4583A6}"/>
              </a:ext>
            </a:extLst>
          </p:cNvPr>
          <p:cNvSpPr txBox="1"/>
          <p:nvPr/>
        </p:nvSpPr>
        <p:spPr>
          <a:xfrm>
            <a:off x="5936747" y="4367688"/>
            <a:ext cx="951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260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9E50EBB-B558-4ADF-BEFE-A8E926ED5A3B}"/>
              </a:ext>
            </a:extLst>
          </p:cNvPr>
          <p:cNvSpPr txBox="1"/>
          <p:nvPr/>
        </p:nvSpPr>
        <p:spPr>
          <a:xfrm>
            <a:off x="8903197" y="1774203"/>
            <a:ext cx="951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240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D63278E-2DED-45E6-9398-8E2994F7EF3E}"/>
              </a:ext>
            </a:extLst>
          </p:cNvPr>
          <p:cNvSpPr txBox="1"/>
          <p:nvPr/>
        </p:nvSpPr>
        <p:spPr>
          <a:xfrm>
            <a:off x="10416540" y="600903"/>
            <a:ext cx="951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204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D82827E-3A82-4CD5-B26E-DE9550C8D706}"/>
              </a:ext>
            </a:extLst>
          </p:cNvPr>
          <p:cNvSpPr txBox="1"/>
          <p:nvPr/>
        </p:nvSpPr>
        <p:spPr>
          <a:xfrm>
            <a:off x="8220444" y="4676789"/>
            <a:ext cx="951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446</a:t>
            </a:r>
          </a:p>
        </p:txBody>
      </p:sp>
    </p:spTree>
    <p:extLst>
      <p:ext uri="{BB962C8B-B14F-4D97-AF65-F5344CB8AC3E}">
        <p14:creationId xmlns:p14="http://schemas.microsoft.com/office/powerpoint/2010/main" val="121023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4402397" y="296517"/>
            <a:ext cx="3102494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2309091" y="1345044"/>
            <a:ext cx="7075055" cy="15274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Письменная нумерация </a:t>
            </a:r>
          </a:p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в пределах 1000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5600B0A1-3E2B-46E2-A5F2-6E645E9976DC}"/>
              </a:ext>
            </a:extLst>
          </p:cNvPr>
          <p:cNvSpPr/>
          <p:nvPr/>
        </p:nvSpPr>
        <p:spPr>
          <a:xfrm>
            <a:off x="3611418" y="3625274"/>
            <a:ext cx="4947342" cy="72043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Устные приёмы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6EEFA543-4EA3-48A6-B754-A2CEF8C5F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6" y="3985492"/>
            <a:ext cx="2257425" cy="26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18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3427153" y="398117"/>
            <a:ext cx="5337694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 с объяснением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4177599" y="3778042"/>
            <a:ext cx="4106433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213 = … + … + …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6FFDD3AD-A0A8-409C-9DC5-D494B1B87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6" y="3985492"/>
            <a:ext cx="2257425" cy="26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84C2CDC4-FCD6-4271-AC52-687CFCF9C2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1" t="9508" r="4109" b="34620"/>
          <a:stretch/>
        </p:blipFill>
        <p:spPr bwMode="auto">
          <a:xfrm>
            <a:off x="887153" y="1442635"/>
            <a:ext cx="2132440" cy="21389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796CF3DF-8B98-4AA0-8F66-D73729A29E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57" t="11461" r="45949" b="31124"/>
          <a:stretch/>
        </p:blipFill>
        <p:spPr bwMode="auto">
          <a:xfrm>
            <a:off x="6843910" y="1762019"/>
            <a:ext cx="640772" cy="18276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xmlns="" id="{BFDD9884-0C67-4E2A-9AAA-5E2EB59FD5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6" t="12679" r="77972" b="31627"/>
          <a:stretch/>
        </p:blipFill>
        <p:spPr bwMode="auto">
          <a:xfrm>
            <a:off x="8307992" y="2554253"/>
            <a:ext cx="384463" cy="10079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xmlns="" id="{1A463C02-ADEC-4AE9-9B16-6A8B610C9D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1" t="9508" r="4109" b="34620"/>
          <a:stretch/>
        </p:blipFill>
        <p:spPr bwMode="auto">
          <a:xfrm>
            <a:off x="3284107" y="1442634"/>
            <a:ext cx="2132440" cy="21389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3E4DEEC1-BF5C-4E2D-B960-F85678DEDB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6" t="12679" r="77972" b="31627"/>
          <a:stretch/>
        </p:blipFill>
        <p:spPr bwMode="auto">
          <a:xfrm>
            <a:off x="8912045" y="2554253"/>
            <a:ext cx="384463" cy="10079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xmlns="" id="{B4241901-22FF-4DFA-A77B-2591CD6D0A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6" t="12679" r="77972" b="31627"/>
          <a:stretch/>
        </p:blipFill>
        <p:spPr bwMode="auto">
          <a:xfrm>
            <a:off x="9554439" y="2554253"/>
            <a:ext cx="384463" cy="10079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27EAAFB-9392-47C6-AE33-BA3CD7A8586C}"/>
              </a:ext>
            </a:extLst>
          </p:cNvPr>
          <p:cNvSpPr/>
          <p:nvPr/>
        </p:nvSpPr>
        <p:spPr>
          <a:xfrm>
            <a:off x="4177599" y="3778042"/>
            <a:ext cx="4106433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213 = 200 + 10 + 3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F99A088-1CC7-4CDE-AB2A-2FB474AB9C73}"/>
              </a:ext>
            </a:extLst>
          </p:cNvPr>
          <p:cNvSpPr/>
          <p:nvPr/>
        </p:nvSpPr>
        <p:spPr>
          <a:xfrm>
            <a:off x="2297111" y="4799738"/>
            <a:ext cx="2727472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210 + 3 =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E470A324-EB5D-425A-BEE6-E91BE360D3B0}"/>
              </a:ext>
            </a:extLst>
          </p:cNvPr>
          <p:cNvSpPr/>
          <p:nvPr/>
        </p:nvSpPr>
        <p:spPr>
          <a:xfrm>
            <a:off x="2252804" y="5716624"/>
            <a:ext cx="2727472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203 + 10 =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3FBC98A-D068-46DE-8E49-80F518EB755B}"/>
              </a:ext>
            </a:extLst>
          </p:cNvPr>
          <p:cNvSpPr/>
          <p:nvPr/>
        </p:nvSpPr>
        <p:spPr>
          <a:xfrm>
            <a:off x="5165002" y="4799738"/>
            <a:ext cx="2727472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213 - 10 =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D6E235A-A6F0-4582-8CC8-00D360D8CB5C}"/>
              </a:ext>
            </a:extLst>
          </p:cNvPr>
          <p:cNvSpPr/>
          <p:nvPr/>
        </p:nvSpPr>
        <p:spPr>
          <a:xfrm>
            <a:off x="5165002" y="5716624"/>
            <a:ext cx="2727472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213 - 13 =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4336E0CB-A22B-48F3-89BC-1E1DD03BAE7A}"/>
              </a:ext>
            </a:extLst>
          </p:cNvPr>
          <p:cNvSpPr/>
          <p:nvPr/>
        </p:nvSpPr>
        <p:spPr>
          <a:xfrm>
            <a:off x="8032893" y="4805803"/>
            <a:ext cx="2727472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213 - 200 =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87964ABA-41B2-4E6D-B38E-D7067E903980}"/>
              </a:ext>
            </a:extLst>
          </p:cNvPr>
          <p:cNvSpPr/>
          <p:nvPr/>
        </p:nvSpPr>
        <p:spPr>
          <a:xfrm>
            <a:off x="8037510" y="5716624"/>
            <a:ext cx="2727472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213 - 3 =</a:t>
            </a:r>
          </a:p>
        </p:txBody>
      </p:sp>
    </p:spTree>
    <p:extLst>
      <p:ext uri="{BB962C8B-B14F-4D97-AF65-F5344CB8AC3E}">
        <p14:creationId xmlns:p14="http://schemas.microsoft.com/office/powerpoint/2010/main" val="13306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3962400" y="333462"/>
            <a:ext cx="4401472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Взаимопроверка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480291" y="1309971"/>
            <a:ext cx="4008582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300 + 60 + 3 =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6FFDD3AD-A0A8-409C-9DC5-D494B1B87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562" y="2521815"/>
            <a:ext cx="2257425" cy="26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4EF36F0-E3F7-4902-B48C-35276AA54B86}"/>
              </a:ext>
            </a:extLst>
          </p:cNvPr>
          <p:cNvSpPr/>
          <p:nvPr/>
        </p:nvSpPr>
        <p:spPr>
          <a:xfrm>
            <a:off x="443346" y="2328355"/>
            <a:ext cx="4008582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296 – 90 – 6 =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FADC59B-1C17-4CB5-9742-645C5DEF166B}"/>
              </a:ext>
            </a:extLst>
          </p:cNvPr>
          <p:cNvSpPr/>
          <p:nvPr/>
        </p:nvSpPr>
        <p:spPr>
          <a:xfrm>
            <a:off x="443346" y="3521077"/>
            <a:ext cx="3029527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509 – 500 =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533B6C7-9ACE-4962-8C7B-019CDA130A2E}"/>
              </a:ext>
            </a:extLst>
          </p:cNvPr>
          <p:cNvSpPr/>
          <p:nvPr/>
        </p:nvSpPr>
        <p:spPr>
          <a:xfrm>
            <a:off x="443346" y="4713799"/>
            <a:ext cx="3029527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900 + 20 =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EB5E950-3697-45A5-ADFF-9D312104BCF9}"/>
              </a:ext>
            </a:extLst>
          </p:cNvPr>
          <p:cNvSpPr/>
          <p:nvPr/>
        </p:nvSpPr>
        <p:spPr>
          <a:xfrm>
            <a:off x="8109526" y="1314594"/>
            <a:ext cx="3154219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704 + 80 =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0CCA3B6-2CDD-4AE5-A9E5-3D4821D7D3DE}"/>
              </a:ext>
            </a:extLst>
          </p:cNvPr>
          <p:cNvSpPr/>
          <p:nvPr/>
        </p:nvSpPr>
        <p:spPr>
          <a:xfrm>
            <a:off x="8109526" y="2492803"/>
            <a:ext cx="3154220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654 – 54 =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163C168F-4960-4495-B80C-B5411EAD680F}"/>
              </a:ext>
            </a:extLst>
          </p:cNvPr>
          <p:cNvSpPr/>
          <p:nvPr/>
        </p:nvSpPr>
        <p:spPr>
          <a:xfrm>
            <a:off x="8109526" y="3597785"/>
            <a:ext cx="3154220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860 + 7 =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F12A3796-6AF8-49A6-A62F-F99D9BA14351}"/>
              </a:ext>
            </a:extLst>
          </p:cNvPr>
          <p:cNvSpPr/>
          <p:nvPr/>
        </p:nvSpPr>
        <p:spPr>
          <a:xfrm>
            <a:off x="8109526" y="4842020"/>
            <a:ext cx="3154220" cy="7013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435 – 30 =</a:t>
            </a:r>
          </a:p>
        </p:txBody>
      </p:sp>
      <p:sp>
        <p:nvSpPr>
          <p:cNvPr id="2" name="Звезда: 7 точек 1">
            <a:extLst>
              <a:ext uri="{FF2B5EF4-FFF2-40B4-BE49-F238E27FC236}">
                <a16:creationId xmlns:a16="http://schemas.microsoft.com/office/drawing/2014/main" xmlns="" id="{2A8A05BC-1EC2-4AD6-9821-441F73886FF2}"/>
              </a:ext>
            </a:extLst>
          </p:cNvPr>
          <p:cNvSpPr/>
          <p:nvPr/>
        </p:nvSpPr>
        <p:spPr>
          <a:xfrm>
            <a:off x="3472873" y="1151472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363</a:t>
            </a:r>
          </a:p>
        </p:txBody>
      </p:sp>
      <p:sp>
        <p:nvSpPr>
          <p:cNvPr id="14" name="Звезда: 7 точек 13">
            <a:extLst>
              <a:ext uri="{FF2B5EF4-FFF2-40B4-BE49-F238E27FC236}">
                <a16:creationId xmlns:a16="http://schemas.microsoft.com/office/drawing/2014/main" xmlns="" id="{50314E65-60DD-4CA8-B101-0748E2FA3BB5}"/>
              </a:ext>
            </a:extLst>
          </p:cNvPr>
          <p:cNvSpPr/>
          <p:nvPr/>
        </p:nvSpPr>
        <p:spPr>
          <a:xfrm>
            <a:off x="3330866" y="2257025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5" name="Звезда: 7 точек 14">
            <a:extLst>
              <a:ext uri="{FF2B5EF4-FFF2-40B4-BE49-F238E27FC236}">
                <a16:creationId xmlns:a16="http://schemas.microsoft.com/office/drawing/2014/main" xmlns="" id="{3E8991E7-36FD-43F6-AC48-EEC1B5695DD5}"/>
              </a:ext>
            </a:extLst>
          </p:cNvPr>
          <p:cNvSpPr/>
          <p:nvPr/>
        </p:nvSpPr>
        <p:spPr>
          <a:xfrm>
            <a:off x="2854469" y="3439286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" name="Звезда: 7 точек 15">
            <a:extLst>
              <a:ext uri="{FF2B5EF4-FFF2-40B4-BE49-F238E27FC236}">
                <a16:creationId xmlns:a16="http://schemas.microsoft.com/office/drawing/2014/main" xmlns="" id="{1FCBD2C4-C403-4500-9792-CE510D6C9448}"/>
              </a:ext>
            </a:extLst>
          </p:cNvPr>
          <p:cNvSpPr/>
          <p:nvPr/>
        </p:nvSpPr>
        <p:spPr>
          <a:xfrm>
            <a:off x="2619088" y="4555300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920</a:t>
            </a:r>
          </a:p>
        </p:txBody>
      </p:sp>
      <p:sp>
        <p:nvSpPr>
          <p:cNvPr id="17" name="Звезда: 7 точек 16">
            <a:extLst>
              <a:ext uri="{FF2B5EF4-FFF2-40B4-BE49-F238E27FC236}">
                <a16:creationId xmlns:a16="http://schemas.microsoft.com/office/drawing/2014/main" xmlns="" id="{660BF8C3-B80C-4EBC-A53C-167EA8C5B199}"/>
              </a:ext>
            </a:extLst>
          </p:cNvPr>
          <p:cNvSpPr/>
          <p:nvPr/>
        </p:nvSpPr>
        <p:spPr>
          <a:xfrm>
            <a:off x="10208491" y="1141430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784</a:t>
            </a:r>
          </a:p>
        </p:txBody>
      </p:sp>
      <p:sp>
        <p:nvSpPr>
          <p:cNvPr id="18" name="Звезда: 7 точек 17">
            <a:extLst>
              <a:ext uri="{FF2B5EF4-FFF2-40B4-BE49-F238E27FC236}">
                <a16:creationId xmlns:a16="http://schemas.microsoft.com/office/drawing/2014/main" xmlns="" id="{517BD76F-9047-449B-9F73-546955D54574}"/>
              </a:ext>
            </a:extLst>
          </p:cNvPr>
          <p:cNvSpPr/>
          <p:nvPr/>
        </p:nvSpPr>
        <p:spPr>
          <a:xfrm>
            <a:off x="10245436" y="2362374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19" name="Звезда: 7 точек 18">
            <a:extLst>
              <a:ext uri="{FF2B5EF4-FFF2-40B4-BE49-F238E27FC236}">
                <a16:creationId xmlns:a16="http://schemas.microsoft.com/office/drawing/2014/main" xmlns="" id="{A883CA81-4BAC-4F49-8F6D-0D62D97C82E8}"/>
              </a:ext>
            </a:extLst>
          </p:cNvPr>
          <p:cNvSpPr/>
          <p:nvPr/>
        </p:nvSpPr>
        <p:spPr>
          <a:xfrm>
            <a:off x="10208491" y="3460774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867</a:t>
            </a:r>
          </a:p>
        </p:txBody>
      </p:sp>
      <p:sp>
        <p:nvSpPr>
          <p:cNvPr id="20" name="Звезда: 7 точек 19">
            <a:extLst>
              <a:ext uri="{FF2B5EF4-FFF2-40B4-BE49-F238E27FC236}">
                <a16:creationId xmlns:a16="http://schemas.microsoft.com/office/drawing/2014/main" xmlns="" id="{7F2421E0-FBF9-4A07-A0DE-2232DFD299AE}"/>
              </a:ext>
            </a:extLst>
          </p:cNvPr>
          <p:cNvSpPr/>
          <p:nvPr/>
        </p:nvSpPr>
        <p:spPr>
          <a:xfrm>
            <a:off x="10401303" y="4708017"/>
            <a:ext cx="1503218" cy="1018384"/>
          </a:xfrm>
          <a:prstGeom prst="star7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405</a:t>
            </a:r>
          </a:p>
        </p:txBody>
      </p:sp>
    </p:spTree>
    <p:extLst>
      <p:ext uri="{BB962C8B-B14F-4D97-AF65-F5344CB8AC3E}">
        <p14:creationId xmlns:p14="http://schemas.microsoft.com/office/powerpoint/2010/main" val="344393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3528291" y="361171"/>
            <a:ext cx="4650854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Заполни таблицу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6FFDD3AD-A0A8-409C-9DC5-D494B1B87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6" y="3985492"/>
            <a:ext cx="2257425" cy="26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xmlns="" id="{023A86BA-4FC3-4988-9C87-23C9D32B6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6509"/>
              </p:ext>
            </p:extLst>
          </p:nvPr>
        </p:nvGraphicFramePr>
        <p:xfrm>
          <a:off x="2018146" y="1707956"/>
          <a:ext cx="815570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27">
                  <a:extLst>
                    <a:ext uri="{9D8B030D-6E8A-4147-A177-3AD203B41FA5}">
                      <a16:colId xmlns:a16="http://schemas.microsoft.com/office/drawing/2014/main" xmlns="" val="1071512892"/>
                    </a:ext>
                  </a:extLst>
                </a:gridCol>
                <a:gridCol w="2038927">
                  <a:extLst>
                    <a:ext uri="{9D8B030D-6E8A-4147-A177-3AD203B41FA5}">
                      <a16:colId xmlns:a16="http://schemas.microsoft.com/office/drawing/2014/main" xmlns="" val="763463055"/>
                    </a:ext>
                  </a:extLst>
                </a:gridCol>
                <a:gridCol w="2038927">
                  <a:extLst>
                    <a:ext uri="{9D8B030D-6E8A-4147-A177-3AD203B41FA5}">
                      <a16:colId xmlns:a16="http://schemas.microsoft.com/office/drawing/2014/main" xmlns="" val="1393940078"/>
                    </a:ext>
                  </a:extLst>
                </a:gridCol>
                <a:gridCol w="2038927">
                  <a:extLst>
                    <a:ext uri="{9D8B030D-6E8A-4147-A177-3AD203B41FA5}">
                      <a16:colId xmlns:a16="http://schemas.microsoft.com/office/drawing/2014/main" xmlns="" val="40934634"/>
                    </a:ext>
                  </a:extLst>
                </a:gridCol>
              </a:tblGrid>
              <a:tr h="73760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а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99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999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1204271"/>
                  </a:ext>
                </a:extLst>
              </a:tr>
              <a:tr h="73760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а + 1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7372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30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3528291" y="361171"/>
            <a:ext cx="4650854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Заполни таблицу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6FFDD3AD-A0A8-409C-9DC5-D494B1B87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6" y="3985492"/>
            <a:ext cx="2257425" cy="26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xmlns="" id="{023A86BA-4FC3-4988-9C87-23C9D32B6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38159"/>
              </p:ext>
            </p:extLst>
          </p:nvPr>
        </p:nvGraphicFramePr>
        <p:xfrm>
          <a:off x="2018146" y="1707956"/>
          <a:ext cx="815570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27">
                  <a:extLst>
                    <a:ext uri="{9D8B030D-6E8A-4147-A177-3AD203B41FA5}">
                      <a16:colId xmlns:a16="http://schemas.microsoft.com/office/drawing/2014/main" xmlns="" val="1071512892"/>
                    </a:ext>
                  </a:extLst>
                </a:gridCol>
                <a:gridCol w="2038927">
                  <a:extLst>
                    <a:ext uri="{9D8B030D-6E8A-4147-A177-3AD203B41FA5}">
                      <a16:colId xmlns:a16="http://schemas.microsoft.com/office/drawing/2014/main" xmlns="" val="763463055"/>
                    </a:ext>
                  </a:extLst>
                </a:gridCol>
                <a:gridCol w="2038927">
                  <a:extLst>
                    <a:ext uri="{9D8B030D-6E8A-4147-A177-3AD203B41FA5}">
                      <a16:colId xmlns:a16="http://schemas.microsoft.com/office/drawing/2014/main" xmlns="" val="1393940078"/>
                    </a:ext>
                  </a:extLst>
                </a:gridCol>
                <a:gridCol w="2038927">
                  <a:extLst>
                    <a:ext uri="{9D8B030D-6E8A-4147-A177-3AD203B41FA5}">
                      <a16:colId xmlns:a16="http://schemas.microsoft.com/office/drawing/2014/main" xmlns="" val="40934634"/>
                    </a:ext>
                  </a:extLst>
                </a:gridCol>
              </a:tblGrid>
              <a:tr h="73760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с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1000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1204271"/>
                  </a:ext>
                </a:extLst>
              </a:tr>
              <a:tr h="737601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bg1"/>
                          </a:solidFill>
                        </a:rPr>
                        <a:t>с - 1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7372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50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4137312" y="333462"/>
            <a:ext cx="4697615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 условие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2170545" y="1413165"/>
            <a:ext cx="9310255" cy="23691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tx1"/>
                </a:solidFill>
              </a:rPr>
              <a:t>Клоун купил 6 синих шаров по цене …. р. и 10 красных шаров по цене …. р. Сколько стоила эта покупка?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6FFDD3AD-A0A8-409C-9DC5-D494B1B87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6" y="3985492"/>
            <a:ext cx="2257425" cy="26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45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160</Words>
  <Application>Microsoft Office PowerPoint</Application>
  <PresentationFormat>Широкоэкранный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</dc:creator>
  <cp:lastModifiedBy>Александр</cp:lastModifiedBy>
  <cp:revision>108</cp:revision>
  <dcterms:created xsi:type="dcterms:W3CDTF">2019-11-21T05:15:03Z</dcterms:created>
  <dcterms:modified xsi:type="dcterms:W3CDTF">2023-04-09T12:29:39Z</dcterms:modified>
</cp:coreProperties>
</file>