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0" r:id="rId5"/>
    <p:sldId id="258" r:id="rId6"/>
    <p:sldId id="27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3" r:id="rId17"/>
    <p:sldId id="269" r:id="rId18"/>
    <p:sldId id="27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B4005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2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Титул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Титул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4AAD-85E2-4FCC-9947-0F116B29CD1C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DD38E-7A4F-476D-B27C-E93B9BB6B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D689-6AF9-4277-AE73-2B87440082ED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49B3-2D1D-415B-9FC1-B61EA57DE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273E-B92F-44C6-A688-2AF29CFCE143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DE41E-F683-466E-A060-FB92E12A1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9C27-457A-4E70-BF3A-AFA7A5603004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79189-1E26-49A4-9F46-5C1B17BF2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9BD6E-2C4F-475A-A4BA-75CD363FAFB7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3349-C247-400E-BCC3-0988E26EC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4BB6-2EB3-4141-A9EF-28C4785CADC8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30-EC00-4924-9FBC-2AB5D6111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3F40-C44B-495E-8A20-55CCC65DD4CE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AFB4-1214-4FB9-AAB8-86B28E5C3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7D3CF-9043-40DC-8E17-C05611E30034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6066-7206-4EFC-B06C-9B0B93791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95251-A2C2-4DC4-A707-29093C8D7087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9D94-8278-4FCE-AC97-65378B4A7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D344-2086-473A-9E3B-7245DB49DBD5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E3E0-4825-471B-B1B4-495904621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CEF7-29D9-48AE-A0F9-7F2F324E7D10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58328-D185-48A3-AE6E-7243259B4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C96AB3-8028-4829-9AB5-FE9B0569CAD7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44BD20-2121-45F8-82A4-4F4B836CF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 descr="рабочий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FC3E6B2-6CBE-4E3E-B3FE-7A2ABD2FB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712" y="2276872"/>
            <a:ext cx="7270576" cy="2018655"/>
          </a:xfrm>
        </p:spPr>
        <p:txBody>
          <a:bodyPr/>
          <a:lstStyle/>
          <a:p>
            <a:r>
              <a:rPr lang="ru-RU" sz="6600" b="1" i="1" dirty="0">
                <a:solidFill>
                  <a:srgbClr val="CC0066"/>
                </a:solidFill>
              </a:rPr>
              <a:t>«Путешествие в цветочную страну»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61AAD240-66C7-41EF-ABB3-63550C57F3D1}"/>
              </a:ext>
            </a:extLst>
          </p:cNvPr>
          <p:cNvSpPr txBox="1">
            <a:spLocks/>
          </p:cNvSpPr>
          <p:nvPr/>
        </p:nvSpPr>
        <p:spPr>
          <a:xfrm>
            <a:off x="378092" y="692696"/>
            <a:ext cx="838781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i="1" dirty="0">
                <a:solidFill>
                  <a:srgbClr val="CC0066"/>
                </a:solidFill>
              </a:rPr>
              <a:t>4.«Физминутка»</a:t>
            </a:r>
          </a:p>
        </p:txBody>
      </p:sp>
      <p:pic>
        <p:nvPicPr>
          <p:cNvPr id="6146" name="Picture 2" descr="Весёлые песенки о насекомых - сборник детских песен! - детские песни |  Детское Королевство - YouTube">
            <a:extLst>
              <a:ext uri="{FF2B5EF4-FFF2-40B4-BE49-F238E27FC236}">
                <a16:creationId xmlns:a16="http://schemas.microsoft.com/office/drawing/2014/main" id="{7C02C47A-614B-4C53-8888-D6E051F7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0407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0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анец Хоки Поки - детские песни _ Детское Королевство">
            <a:hlinkClick r:id="" action="ppaction://media"/>
            <a:extLst>
              <a:ext uri="{FF2B5EF4-FFF2-40B4-BE49-F238E27FC236}">
                <a16:creationId xmlns:a16="http://schemas.microsoft.com/office/drawing/2014/main" id="{88F23F1B-6974-4341-9958-EBA0B36CA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5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1FD6265A-8696-4A7B-B8E4-327922315DD6}"/>
              </a:ext>
            </a:extLst>
          </p:cNvPr>
          <p:cNvSpPr txBox="1">
            <a:spLocks/>
          </p:cNvSpPr>
          <p:nvPr/>
        </p:nvSpPr>
        <p:spPr>
          <a:xfrm>
            <a:off x="378092" y="980728"/>
            <a:ext cx="838781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000" b="1" i="1" dirty="0">
                <a:solidFill>
                  <a:srgbClr val="CC0066"/>
                </a:solidFill>
              </a:rPr>
              <a:t>5. «Помоги животным попасть домой»</a:t>
            </a:r>
          </a:p>
        </p:txBody>
      </p:sp>
      <p:pic>
        <p:nvPicPr>
          <p:cNvPr id="7172" name="Picture 4" descr="Клички для питомцев - Форум">
            <a:extLst>
              <a:ext uri="{FF2B5EF4-FFF2-40B4-BE49-F238E27FC236}">
                <a16:creationId xmlns:a16="http://schemas.microsoft.com/office/drawing/2014/main" id="{53A940E1-8C9F-4CE8-8356-B84A2D56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54663"/>
            <a:ext cx="6336704" cy="27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8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3E851667-E881-4719-94DE-AAB8BA2E58ED}"/>
              </a:ext>
            </a:extLst>
          </p:cNvPr>
          <p:cNvSpPr txBox="1">
            <a:spLocks/>
          </p:cNvSpPr>
          <p:nvPr/>
        </p:nvSpPr>
        <p:spPr>
          <a:xfrm>
            <a:off x="611560" y="836712"/>
            <a:ext cx="838781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i="1" dirty="0">
                <a:solidFill>
                  <a:srgbClr val="CC0066"/>
                </a:solidFill>
              </a:rPr>
              <a:t>6. «Во саду ли, в огороде»  </a:t>
            </a:r>
          </a:p>
        </p:txBody>
      </p:sp>
      <p:pic>
        <p:nvPicPr>
          <p:cNvPr id="8194" name="Picture 2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C08F6B0C-3539-40E3-8D56-B697E804F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6912768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9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FAF810-964B-418B-83E9-C666CAEE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8353"/>
            <a:ext cx="2837649" cy="13681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483CC-ACD9-451B-ACAC-556EC3AFC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844994"/>
            <a:ext cx="2667000" cy="1238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94B11A-7698-449D-9D99-68DCC39CC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01" y="460485"/>
            <a:ext cx="2657475" cy="1228725"/>
          </a:xfrm>
          <a:prstGeom prst="rect">
            <a:avLst/>
          </a:prstGeom>
        </p:spPr>
      </p:pic>
      <p:pic>
        <p:nvPicPr>
          <p:cNvPr id="4098" name="Picture 2" descr="Фото Томаты Кукуруза Чеснок Корзина Овощи перец овощной Продукты">
            <a:extLst>
              <a:ext uri="{FF2B5EF4-FFF2-40B4-BE49-F238E27FC236}">
                <a16:creationId xmlns:a16="http://schemas.microsoft.com/office/drawing/2014/main" id="{5DD07F38-EF6D-4ADE-BDDE-2FBF65EF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0921"/>
            <a:ext cx="321919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рукты от А до Я: польза и вред для организма мужчин, женщин, детей">
            <a:extLst>
              <a:ext uri="{FF2B5EF4-FFF2-40B4-BE49-F238E27FC236}">
                <a16:creationId xmlns:a16="http://schemas.microsoft.com/office/drawing/2014/main" id="{56F775DD-8F37-4402-8C4A-59B47B85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66276"/>
            <a:ext cx="3547886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Ягоды | Едопедия вики | Fandom">
            <a:extLst>
              <a:ext uri="{FF2B5EF4-FFF2-40B4-BE49-F238E27FC236}">
                <a16:creationId xmlns:a16="http://schemas.microsoft.com/office/drawing/2014/main" id="{FA771AB5-7CBD-4576-8FA4-0888A3FC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38" y="1700808"/>
            <a:ext cx="3460191" cy="21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B82ED102-4337-4277-8977-8AACF78BE383}"/>
              </a:ext>
            </a:extLst>
          </p:cNvPr>
          <p:cNvSpPr txBox="1">
            <a:spLocks/>
          </p:cNvSpPr>
          <p:nvPr/>
        </p:nvSpPr>
        <p:spPr>
          <a:xfrm>
            <a:off x="378092" y="548680"/>
            <a:ext cx="838781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i="1" dirty="0">
                <a:solidFill>
                  <a:srgbClr val="CC0066"/>
                </a:solidFill>
              </a:rPr>
              <a:t>6. «Из чего сделаны предметы?»  </a:t>
            </a:r>
          </a:p>
        </p:txBody>
      </p:sp>
      <p:pic>
        <p:nvPicPr>
          <p:cNvPr id="9220" name="Picture 4" descr="Différents Matériaux Et Textures Icônes Photo Réaliste Ensemble De Vecteurs  Clip Art Libres De Droits , Svg , Vecteurs Et Illustration. Image 51987870.">
            <a:extLst>
              <a:ext uri="{FF2B5EF4-FFF2-40B4-BE49-F238E27FC236}">
                <a16:creationId xmlns:a16="http://schemas.microsoft.com/office/drawing/2014/main" id="{929AFB26-0F86-47F5-A883-4478C45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2288"/>
            <a:ext cx="37170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Знаки вопроса - векторные изображения, Знаки вопроса картинки |  Depositphotos">
            <a:extLst>
              <a:ext uri="{FF2B5EF4-FFF2-40B4-BE49-F238E27FC236}">
                <a16:creationId xmlns:a16="http://schemas.microsoft.com/office/drawing/2014/main" id="{D0A3C5DE-3E66-4E52-B036-BA9461EC5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8" y="2780928"/>
            <a:ext cx="3274535" cy="28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3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C0EE1-D4C9-466C-926F-7096B3C26C2D}"/>
              </a:ext>
            </a:extLst>
          </p:cNvPr>
          <p:cNvSpPr txBox="1"/>
          <p:nvPr/>
        </p:nvSpPr>
        <p:spPr>
          <a:xfrm>
            <a:off x="1763688" y="692696"/>
            <a:ext cx="56166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Мяч из резины – …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Домик из пластмассы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Стакан из стекла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Матрёшка из дерева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Игрушка из меха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Поделка из бумаги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Утка из резины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Самолетик из бумаги – … </a:t>
            </a:r>
          </a:p>
          <a:p>
            <a:pPr marL="342900" indent="-342900">
              <a:buAutoNum type="arabicPeriod"/>
            </a:pPr>
            <a:r>
              <a:rPr lang="ru-RU" sz="2800" b="1" i="1" dirty="0">
                <a:solidFill>
                  <a:srgbClr val="CC0066"/>
                </a:solidFill>
              </a:rPr>
              <a:t>Гвоздь из железа – … </a:t>
            </a:r>
          </a:p>
          <a:p>
            <a:r>
              <a:rPr lang="ru-RU" sz="2800" b="1" i="1" dirty="0">
                <a:solidFill>
                  <a:srgbClr val="CC0066"/>
                </a:solidFill>
              </a:rPr>
              <a:t>10.Стул из дерева…</a:t>
            </a:r>
          </a:p>
          <a:p>
            <a:r>
              <a:rPr lang="ru-RU" sz="2800" b="1" i="1" dirty="0">
                <a:solidFill>
                  <a:srgbClr val="CC0066"/>
                </a:solidFill>
              </a:rPr>
              <a:t>11.Кубик из пластмассы…</a:t>
            </a:r>
            <a:br>
              <a:rPr lang="ru-RU" sz="2800" b="1" i="1" dirty="0">
                <a:solidFill>
                  <a:srgbClr val="CC0066"/>
                </a:solidFill>
              </a:rPr>
            </a:br>
            <a:r>
              <a:rPr lang="ru-RU" sz="2800" b="1" i="1" dirty="0">
                <a:solidFill>
                  <a:srgbClr val="CC0066"/>
                </a:solidFill>
              </a:rPr>
              <a:t>12.Ваза из стекла…</a:t>
            </a:r>
          </a:p>
        </p:txBody>
      </p:sp>
    </p:spTree>
    <p:extLst>
      <p:ext uri="{BB962C8B-B14F-4D97-AF65-F5344CB8AC3E}">
        <p14:creationId xmlns:p14="http://schemas.microsoft.com/office/powerpoint/2010/main" val="47371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FDD53-AA16-46AC-A03C-8D8992DC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95" y="548680"/>
            <a:ext cx="4284440" cy="5445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197979-BB92-4DCC-9147-51FA94506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44" y="548680"/>
            <a:ext cx="4083918" cy="544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A2084-4421-4CB5-BD8E-C90492073711}"/>
              </a:ext>
            </a:extLst>
          </p:cNvPr>
          <p:cNvSpPr txBox="1"/>
          <p:nvPr/>
        </p:nvSpPr>
        <p:spPr>
          <a:xfrm rot="20600942">
            <a:off x="1996132" y="1596434"/>
            <a:ext cx="128835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Ребята, большое вам спасибо, за то, что помогли расколдовать мой волшебный цветок. За это я дарю вам цветочные сладости и цветики- семицветики! Вы найдете мои подарки в группе! До новых встреч!</a:t>
            </a:r>
            <a:r>
              <a:rPr lang="ru-RU" sz="1200" dirty="0"/>
              <a:t> </a:t>
            </a:r>
          </a:p>
        </p:txBody>
      </p:sp>
      <p:pic>
        <p:nvPicPr>
          <p:cNvPr id="2" name="4218_new-rington.ru_">
            <a:hlinkClick r:id="" action="ppaction://media"/>
            <a:extLst>
              <a:ext uri="{FF2B5EF4-FFF2-40B4-BE49-F238E27FC236}">
                <a16:creationId xmlns:a16="http://schemas.microsoft.com/office/drawing/2014/main" id="{868CE45A-D335-4683-B5C4-35AD1CB17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3440" y="6133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4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Современный детский сад торжественно открыли в 15-м округе города Белгорода">
            <a:extLst>
              <a:ext uri="{FF2B5EF4-FFF2-40B4-BE49-F238E27FC236}">
                <a16:creationId xmlns:a16="http://schemas.microsoft.com/office/drawing/2014/main" id="{5666FC8A-02E1-4101-B8C4-56468556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0" y="764704"/>
            <a:ext cx="84489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казочные персонажи - Фон для общения девочек,они находят цветик_(audiohunter.ru)">
            <a:hlinkClick r:id="" action="ppaction://media"/>
            <a:extLst>
              <a:ext uri="{FF2B5EF4-FFF2-40B4-BE49-F238E27FC236}">
                <a16:creationId xmlns:a16="http://schemas.microsoft.com/office/drawing/2014/main" id="{93A5E223-19D6-42AB-86EE-3F6E9EEE5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8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E99D2-8D9A-4828-81C5-3A5F5817A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44" y="548680"/>
            <a:ext cx="4083918" cy="5445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0FDFC6-9C27-4A42-9C50-76A7E286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60" y="548680"/>
            <a:ext cx="4284440" cy="5445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2BA660-514B-42BD-BF41-47C46429030C}"/>
              </a:ext>
            </a:extLst>
          </p:cNvPr>
          <p:cNvSpPr txBox="1"/>
          <p:nvPr/>
        </p:nvSpPr>
        <p:spPr>
          <a:xfrm rot="20600942">
            <a:off x="1858730" y="1753372"/>
            <a:ext cx="1288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«Здравствуйте, дети! </a:t>
            </a:r>
          </a:p>
          <a:p>
            <a:r>
              <a:rPr lang="ru-RU" sz="900" dirty="0"/>
              <a:t>Пишет Вам Фея из Волшебной </a:t>
            </a:r>
          </a:p>
          <a:p>
            <a:r>
              <a:rPr lang="ru-RU" sz="900" dirty="0"/>
              <a:t>Цветочной страны. </a:t>
            </a:r>
          </a:p>
          <a:p>
            <a:r>
              <a:rPr lang="ru-RU" sz="900" dirty="0"/>
              <a:t>Злой волшебник ворвался в мое королевство и заколдовал мой волшебный цветок</a:t>
            </a:r>
          </a:p>
          <a:p>
            <a:r>
              <a:rPr lang="ru-RU" sz="900" dirty="0"/>
              <a:t>Семицветик. </a:t>
            </a:r>
          </a:p>
          <a:p>
            <a:r>
              <a:rPr lang="ru-RU" sz="900" dirty="0"/>
              <a:t>Он забрал у него все цвета. Чтобы расколдовать его нужно выполнить семь заданий.</a:t>
            </a:r>
          </a:p>
          <a:p>
            <a:r>
              <a:rPr lang="ru-RU" sz="900" dirty="0"/>
              <a:t>Помогите мне, пожалуйста!</a:t>
            </a:r>
          </a:p>
          <a:p>
            <a:r>
              <a:rPr lang="ru-RU" sz="900" dirty="0"/>
              <a:t> Фея цветочной страны»).</a:t>
            </a:r>
          </a:p>
        </p:txBody>
      </p:sp>
      <p:pic>
        <p:nvPicPr>
          <p:cNvPr id="2" name="4218_new-rington.ru_">
            <a:hlinkClick r:id="" action="ppaction://media"/>
            <a:extLst>
              <a:ext uri="{FF2B5EF4-FFF2-40B4-BE49-F238E27FC236}">
                <a16:creationId xmlns:a16="http://schemas.microsoft.com/office/drawing/2014/main" id="{EC0BC8AC-AEF9-47E9-8415-1A727387D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нспект занятия по образовательной области «Художественно-эстетическое  развитие» «Цветочная страна» | План-конспект занятия по рисованию (старшая  группа): | Образовательная социальная сеть">
            <a:extLst>
              <a:ext uri="{FF2B5EF4-FFF2-40B4-BE49-F238E27FC236}">
                <a16:creationId xmlns:a16="http://schemas.microsoft.com/office/drawing/2014/main" id="{0C68DD39-45C8-4D87-9381-85125FF9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32656"/>
            <a:ext cx="7704856" cy="58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казочные персонажи - Фон для общения девочек,они находят цветик_(audiohunter.ru)">
            <a:hlinkClick r:id="" action="ppaction://media"/>
            <a:extLst>
              <a:ext uri="{FF2B5EF4-FFF2-40B4-BE49-F238E27FC236}">
                <a16:creationId xmlns:a16="http://schemas.microsoft.com/office/drawing/2014/main" id="{37A919F8-8660-4B84-9FE9-CE6C515CF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F4CCB4C2-1B41-4AC8-8074-81CBE54B1440}"/>
              </a:ext>
            </a:extLst>
          </p:cNvPr>
          <p:cNvSpPr txBox="1">
            <a:spLocks/>
          </p:cNvSpPr>
          <p:nvPr/>
        </p:nvSpPr>
        <p:spPr>
          <a:xfrm>
            <a:off x="863588" y="620688"/>
            <a:ext cx="7416824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i="1" dirty="0">
                <a:solidFill>
                  <a:srgbClr val="CC0066"/>
                </a:solidFill>
              </a:rPr>
              <a:t>1. «Цветочная полянка»</a:t>
            </a:r>
          </a:p>
        </p:txBody>
      </p:sp>
      <p:pic>
        <p:nvPicPr>
          <p:cNvPr id="3074" name="Picture 2" descr="Клипарт полянка (66 фото) » Рисунки для срисовки и не только">
            <a:extLst>
              <a:ext uri="{FF2B5EF4-FFF2-40B4-BE49-F238E27FC236}">
                <a16:creationId xmlns:a16="http://schemas.microsoft.com/office/drawing/2014/main" id="{367E64DD-9076-4BB0-A1BE-34041954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5715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7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F955A2F8-4090-40CE-9B4B-245C9287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77" y="335149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4CF5F980-7353-4D2C-8229-4C791A30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77" y="900216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9B293328-6D9A-4C74-9DFE-100BEF14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1" y="560793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C384C044-095D-4E68-9A2A-F7024D0A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77" y="3318489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7287459C-DFD2-4503-AA20-10B471D2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45" y="3821150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9B4E5346-6582-433D-9629-F8EE2A47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48" y="3571326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C6B0BD4D-3BDF-47C5-8F40-B13F27E8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67" y="789705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8A3D4D8C-52EF-4C0D-94EA-09999788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9" y="2955320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3042F39C-CFE6-4537-918C-42F47EBA5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4" y="766353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0DDF62B5-05E2-4A96-8C7E-A8FB9590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17" y="766353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02E08C79-6DC4-49A6-A079-FD620217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64" y="766353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3013481B-962B-4DA8-A13E-484ABE6F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" y="3488138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D9120F59-3304-498F-812E-4E414AE3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73" y="3440287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✓ Цветок ромашки #7 скачать клипарт бесплатно - Clipart-DB">
            <a:extLst>
              <a:ext uri="{FF2B5EF4-FFF2-40B4-BE49-F238E27FC236}">
                <a16:creationId xmlns:a16="http://schemas.microsoft.com/office/drawing/2014/main" id="{0D77B546-034A-42F6-AC5A-B154D632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09" y="3453362"/>
            <a:ext cx="2177017" cy="2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9DAE8AC3-A29C-4502-9FA2-0765B142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63" y="796679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Розовая роза на прозрачном фоне">
            <a:extLst>
              <a:ext uri="{FF2B5EF4-FFF2-40B4-BE49-F238E27FC236}">
                <a16:creationId xmlns:a16="http://schemas.microsoft.com/office/drawing/2014/main" id="{F8A7225C-5343-4E75-931F-6E5215DF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76" y="827005"/>
            <a:ext cx="1820490" cy="2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8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51A903E2-DA89-4834-A54E-31DD8BF12F0D}"/>
              </a:ext>
            </a:extLst>
          </p:cNvPr>
          <p:cNvSpPr txBox="1">
            <a:spLocks/>
          </p:cNvSpPr>
          <p:nvPr/>
        </p:nvSpPr>
        <p:spPr>
          <a:xfrm>
            <a:off x="936712" y="1410345"/>
            <a:ext cx="727057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i="1" dirty="0">
                <a:solidFill>
                  <a:srgbClr val="CC0066"/>
                </a:solidFill>
              </a:rPr>
              <a:t>2. «Угадай сказку»</a:t>
            </a:r>
          </a:p>
        </p:txBody>
      </p:sp>
      <p:pic>
        <p:nvPicPr>
          <p:cNvPr id="3" name="Sound_33850000 1630827215">
            <a:hlinkClick r:id="" action="ppaction://media"/>
            <a:extLst>
              <a:ext uri="{FF2B5EF4-FFF2-40B4-BE49-F238E27FC236}">
                <a16:creationId xmlns:a16="http://schemas.microsoft.com/office/drawing/2014/main" id="{E56CE2E2-AE6E-40CF-9F64-D72268FAF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548680"/>
            <a:ext cx="609600" cy="609600"/>
          </a:xfrm>
          <a:prstGeom prst="rect">
            <a:avLst/>
          </a:prstGeom>
        </p:spPr>
      </p:pic>
      <p:pic>
        <p:nvPicPr>
          <p:cNvPr id="4100" name="Picture 4" descr="Клипарт чтение (67 фото) » Рисунки для срисовки и не только">
            <a:extLst>
              <a:ext uri="{FF2B5EF4-FFF2-40B4-BE49-F238E27FC236}">
                <a16:creationId xmlns:a16="http://schemas.microsoft.com/office/drawing/2014/main" id="{4097E6E9-100E-4CDB-ACCE-E40E5BF03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88" y="2708920"/>
            <a:ext cx="571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8627F-5A80-44DD-9B5A-253CF9F3C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405000"/>
            <a:ext cx="2569973" cy="30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0C8DD-5A24-4039-A0B7-A050EC98A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60" y="3591965"/>
            <a:ext cx="3816424" cy="28623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38A6E-94DC-4372-A738-DF3C897A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62" y="405000"/>
            <a:ext cx="2571907" cy="302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0090FC-DD2A-4637-8BB1-DC901A7C5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6" y="426746"/>
            <a:ext cx="2541176" cy="3024000"/>
          </a:xfrm>
          <a:prstGeom prst="rect">
            <a:avLst/>
          </a:prstGeom>
        </p:spPr>
      </p:pic>
      <p:pic>
        <p:nvPicPr>
          <p:cNvPr id="2050" name="Picture 2" descr="цветы акварель ПНГ на Прозрачном Фоне • Скачать PNG цветы акварель">
            <a:extLst>
              <a:ext uri="{FF2B5EF4-FFF2-40B4-BE49-F238E27FC236}">
                <a16:creationId xmlns:a16="http://schemas.microsoft.com/office/drawing/2014/main" id="{38AE18D5-C0A0-4854-BD42-48DC0789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22" y="3613711"/>
            <a:ext cx="240973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веты акварель ПНГ на Прозрачном Фоне • Скачать PNG цветы акварель">
            <a:extLst>
              <a:ext uri="{FF2B5EF4-FFF2-40B4-BE49-F238E27FC236}">
                <a16:creationId xmlns:a16="http://schemas.microsoft.com/office/drawing/2014/main" id="{6C2C1289-7A31-44E9-A3F2-5610C6A0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926" y="3613711"/>
            <a:ext cx="240973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75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C1A7685-E5FF-44D4-987B-816D06CB180F}"/>
              </a:ext>
            </a:extLst>
          </p:cNvPr>
          <p:cNvSpPr txBox="1">
            <a:spLocks/>
          </p:cNvSpPr>
          <p:nvPr/>
        </p:nvSpPr>
        <p:spPr>
          <a:xfrm>
            <a:off x="784312" y="536107"/>
            <a:ext cx="7270576" cy="201865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i="1" dirty="0">
                <a:solidFill>
                  <a:srgbClr val="CC0066"/>
                </a:solidFill>
              </a:rPr>
              <a:t>3</a:t>
            </a:r>
            <a:r>
              <a:rPr lang="ru-RU" sz="6000" b="1" i="1" dirty="0">
                <a:solidFill>
                  <a:srgbClr val="CC0066"/>
                </a:solidFill>
              </a:rPr>
              <a:t>. «Дни недели. Части суток»</a:t>
            </a:r>
          </a:p>
        </p:txBody>
      </p:sp>
      <p:sp>
        <p:nvSpPr>
          <p:cNvPr id="3" name="AutoShape 2" descr="Цветочные часы биология 6 класс рисунок по временам распускания.">
            <a:extLst>
              <a:ext uri="{FF2B5EF4-FFF2-40B4-BE49-F238E27FC236}">
                <a16:creationId xmlns:a16="http://schemas.microsoft.com/office/drawing/2014/main" id="{AF591CC8-867E-48EB-95AD-D36743B51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Цветочные часы биология 6 класс рисунок по временам распускания.">
            <a:extLst>
              <a:ext uri="{FF2B5EF4-FFF2-40B4-BE49-F238E27FC236}">
                <a16:creationId xmlns:a16="http://schemas.microsoft.com/office/drawing/2014/main" id="{883CB802-3C64-4120-805F-13BEC8E751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Цветочные часы биология 6 класс рисунок по временам распускания.">
            <a:extLst>
              <a:ext uri="{FF2B5EF4-FFF2-40B4-BE49-F238E27FC236}">
                <a16:creationId xmlns:a16="http://schemas.microsoft.com/office/drawing/2014/main" id="{37A68767-E2E1-4295-A0E4-394D22946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520008" cy="35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Цветочные часы биология 6 класс рисунок по временам распускания.">
            <a:extLst>
              <a:ext uri="{FF2B5EF4-FFF2-40B4-BE49-F238E27FC236}">
                <a16:creationId xmlns:a16="http://schemas.microsoft.com/office/drawing/2014/main" id="{5DE26E30-497C-4FCB-984F-A024ADD624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C326AF-D18F-44EA-9EE6-AB9DDA49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094" y="2808367"/>
            <a:ext cx="3422633" cy="342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Малыши на прозрачном фоне (25 фото)">
            <a:extLst>
              <a:ext uri="{FF2B5EF4-FFF2-40B4-BE49-F238E27FC236}">
                <a16:creationId xmlns:a16="http://schemas.microsoft.com/office/drawing/2014/main" id="{6930F65A-CD61-4275-8A54-260B907A3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35" y="3140968"/>
            <a:ext cx="2426767" cy="30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3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203</Words>
  <Application>Microsoft Office PowerPoint</Application>
  <PresentationFormat>Экран (4:3)</PresentationFormat>
  <Paragraphs>28</Paragraphs>
  <Slides>18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«Путешествие в цветочную страну»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Cold Phone</cp:lastModifiedBy>
  <cp:revision>33</cp:revision>
  <dcterms:created xsi:type="dcterms:W3CDTF">2015-04-12T12:32:11Z</dcterms:created>
  <dcterms:modified xsi:type="dcterms:W3CDTF">2022-05-11T17:06:40Z</dcterms:modified>
</cp:coreProperties>
</file>