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26.08.2017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26.08.2017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tc.usf.edu/presentations/index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07704" y="470872"/>
            <a:ext cx="50488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Тест -тренажер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5085184"/>
            <a:ext cx="1213794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Вариант 1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323528" y="2361150"/>
            <a:ext cx="2664296" cy="234084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Нажмите на клавишу.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вариант ВЕРНЫЙ, цвет надписи изменится на красный.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3968" y="5085184"/>
            <a:ext cx="1213794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Вариант 2 </a:t>
            </a:r>
            <a:endParaRPr lang="ru-RU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3491880" y="2429272"/>
            <a:ext cx="2664296" cy="2340840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Нажмите на клавишу.</a:t>
            </a:r>
          </a:p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Если вариант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НЕВЕРНЫЙ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цвет надписи изменится на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серый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7147136" y="4412100"/>
            <a:ext cx="1042416" cy="1042416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6670163" y="1844386"/>
            <a:ext cx="2294325" cy="2064415"/>
          </a:xfrm>
          <a:prstGeom prst="wedgeEllipse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перехода к следующему слайду щелкните по кнопке.</a:t>
            </a:r>
          </a:p>
        </p:txBody>
      </p:sp>
    </p:spTree>
    <p:extLst>
      <p:ext uri="{BB962C8B-B14F-4D97-AF65-F5344CB8AC3E}">
        <p14:creationId xmlns:p14="http://schemas.microsoft.com/office/powerpoint/2010/main" xmlns="" val="87489911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312" y="764704"/>
            <a:ext cx="8315802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Приступить к выполнению</a:t>
            </a:r>
          </a:p>
          <a:p>
            <a:pPr algn="ctr"/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5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4086392" y="3453941"/>
            <a:ext cx="1042416" cy="1042416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760029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988840"/>
            <a:ext cx="2448272" cy="347850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1988840"/>
            <a:ext cx="2578043" cy="3478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15616" y="5834673"/>
            <a:ext cx="151265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Киселева Е.А.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85633" y="5848893"/>
            <a:ext cx="1326838" cy="36933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Куприн А.В.</a:t>
            </a:r>
            <a:endParaRPr lang="ru-RU" dirty="0"/>
          </a:p>
        </p:txBody>
      </p:sp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7884368" y="2924944"/>
            <a:ext cx="1042416" cy="1042416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331640" y="764704"/>
            <a:ext cx="68573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Назовите воронежских художников, 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занимавшихся в мастерской И.Е. Репина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279112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24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21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571156"/>
            <a:ext cx="77534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Вставьте пропущенные слова в стихотворение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628800"/>
            <a:ext cx="6403933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Смотрите, русское дворянство,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…………………  и после смерти строг: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Он глядит на интендантство,</a:t>
            </a:r>
          </a:p>
          <a:p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пальцем кажет на острог.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5805264"/>
            <a:ext cx="1478995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Петр Первый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203848" y="5805264"/>
            <a:ext cx="1602683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Павел Первый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96136" y="5807349"/>
            <a:ext cx="1783180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Николай Второй</a:t>
            </a:r>
            <a:endParaRPr lang="ru-RU" dirty="0"/>
          </a:p>
        </p:txBody>
      </p:sp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7579316" y="3356992"/>
            <a:ext cx="1042416" cy="1042416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533086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24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21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908" y="806737"/>
            <a:ext cx="5765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Найдите натюрморт А.В. Куприна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056" y="2060848"/>
            <a:ext cx="4040534" cy="332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2067365"/>
            <a:ext cx="4060486" cy="33254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5805264"/>
            <a:ext cx="2787943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Натюрморт с устрицами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5805264"/>
            <a:ext cx="2489784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Натюрморт с трубкой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452320" y="573365"/>
            <a:ext cx="1042416" cy="1042416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788542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21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829868"/>
            <a:ext cx="73350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Какому поэту посвящен данный памятник?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7" y="1583432"/>
            <a:ext cx="5245067" cy="39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1234" y="5867980"/>
            <a:ext cx="1463862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Никитин И.С.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34742" y="5867980"/>
            <a:ext cx="1432956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Кольцов А.В.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82562" y="5867980"/>
            <a:ext cx="2041777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Мандельштам О.Э.</a:t>
            </a:r>
            <a:endParaRPr lang="ru-RU" dirty="0"/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7380312" y="3212976"/>
            <a:ext cx="1042416" cy="1042416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771218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21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32656"/>
            <a:ext cx="903773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Назовите автора картины «Смерть Дмитрия Самозванца»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402982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35277" y="5795972"/>
            <a:ext cx="1415387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Бучкури</a:t>
            </a:r>
            <a:r>
              <a:rPr lang="ru-RU" dirty="0" smtClean="0"/>
              <a:t> А.А.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110115" y="5795972"/>
            <a:ext cx="1222785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dirty="0" err="1" smtClean="0"/>
              <a:t>Ге</a:t>
            </a:r>
            <a:r>
              <a:rPr lang="ru-RU" dirty="0" smtClean="0"/>
              <a:t> Н.Н.</a:t>
            </a:r>
            <a:endParaRPr lang="ru-RU" dirty="0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020272" y="2996952"/>
            <a:ext cx="1042416" cy="1042416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1850317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21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3" y="476672"/>
            <a:ext cx="81659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Назовите автора картины « Петр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допрашивает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царевича Алексея»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79811" y="1430779"/>
            <a:ext cx="5443802" cy="42124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371" y="5980638"/>
            <a:ext cx="1415387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err="1" smtClean="0"/>
              <a:t>Бучкури</a:t>
            </a:r>
            <a:r>
              <a:rPr lang="ru-RU" dirty="0" smtClean="0"/>
              <a:t> А.А.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727002" y="5981742"/>
            <a:ext cx="1296144" cy="369332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dirty="0" err="1" smtClean="0"/>
              <a:t>Ге</a:t>
            </a:r>
            <a:r>
              <a:rPr lang="ru-RU" dirty="0" smtClean="0"/>
              <a:t> Н.Н.</a:t>
            </a:r>
            <a:endParaRPr lang="ru-RU" dirty="0"/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1054839" y="3000499"/>
            <a:ext cx="4248471" cy="1584176"/>
          </a:xfrm>
          <a:prstGeom prst="flowChartPunchedTape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ТЕСТ ПРОЙДЕН!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963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C1212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2" y="476672"/>
            <a:ext cx="853361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Источники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материалов: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Шаблон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презентации и управляющие кнопки: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etc.usf.edu/presentations/index.html</a:t>
            </a:r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Большая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энциклопедия  Живописи  СТРАНЫ МИРА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 выпуска: 2002  Формат: CD-ROM   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Издательство: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TRIADA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Кретова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О.К. Русский город Воронеж. Воронеж. Центрально-Черноземное книжное издательство, 1986 г.</a:t>
            </a: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000" dirty="0" smtClean="0"/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Ласунский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О.Г.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Очерки литературной жизни Воронежского края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Центрально-Черноземное книжное издательство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1970г.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162</Words>
  <Application>Microsoft Office PowerPoint</Application>
  <PresentationFormat>Экран (4:3)</PresentationFormat>
  <Paragraphs>51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20</cp:revision>
  <dcterms:modified xsi:type="dcterms:W3CDTF">2017-08-26T08:31:10Z</dcterms:modified>
</cp:coreProperties>
</file>