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62" r:id="rId15"/>
    <p:sldId id="263" r:id="rId16"/>
    <p:sldId id="268" r:id="rId17"/>
    <p:sldId id="28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96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2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45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08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917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787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453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61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4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542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1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6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33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40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7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4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34B04-860E-45A9-8A14-4BE0E64DB7D2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D10286-131C-45C6-86C7-BD23A3AF56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00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6" y="412124"/>
            <a:ext cx="11449318" cy="516442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Муниципальное бюджетное дошкольное образовательное учреждение «Детский сад общеразвивающего вида № 50»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ИНН:</a:t>
            </a:r>
            <a:r>
              <a:rPr lang="ru-RU" dirty="0"/>
              <a:t>5042069500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Адрес учреждения:</a:t>
            </a:r>
            <a:r>
              <a:rPr lang="ru-RU" dirty="0"/>
              <a:t>141332 Московская область, Сергиево - Посадский район, деревня </a:t>
            </a:r>
            <a:r>
              <a:rPr lang="ru-RU" dirty="0" err="1"/>
              <a:t>Торгашино</a:t>
            </a:r>
            <a:r>
              <a:rPr lang="ru-RU" dirty="0"/>
              <a:t>, д.18б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Сайт учреждения:</a:t>
            </a: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1)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://2052850.mya5.ru</a:t>
            </a:r>
            <a:r>
              <a:rPr lang="en-US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ru-RU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2) </a:t>
            </a: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https://nsportal.ru/dunec-irina-nikolaevna</a:t>
            </a:r>
            <a:endParaRPr lang="ru-RU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25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8" y="713049"/>
            <a:ext cx="6972636" cy="59470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9216" y="-367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http://2052850.mya5.ru/svedeniya-ob-obrazovatelnoy-organizacii/materialno-tehnicheskoe-obespechenie/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56" y="2769427"/>
            <a:ext cx="7820025" cy="3800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49970" y="1755945"/>
            <a:ext cx="3920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http://2052850.mya5.ru/svedeniya-ob-obrazovatelnoy-organizacii/vakantnye-mesta/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1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014" r="19824" b="5706"/>
          <a:stretch/>
        </p:blipFill>
        <p:spPr>
          <a:xfrm>
            <a:off x="283336" y="199865"/>
            <a:ext cx="7456868" cy="64635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40204" y="199865"/>
            <a:ext cx="4086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http://2052850.mya5.ru/svedeniya-ob-obrazovatelnoy-organizacii/dokumenty/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1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 для связи: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90" t="-575" r="21936" b="34109"/>
          <a:stretch/>
        </p:blipFill>
        <p:spPr>
          <a:xfrm>
            <a:off x="0" y="1270000"/>
            <a:ext cx="7482625" cy="4467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625" y="0"/>
            <a:ext cx="4493465" cy="4066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4902" y="4255425"/>
            <a:ext cx="4095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Также </a:t>
            </a:r>
            <a:r>
              <a:rPr lang="ru-RU" dirty="0" smtClean="0"/>
              <a:t>в нашем детском саду </a:t>
            </a:r>
            <a:r>
              <a:rPr lang="ru-RU" dirty="0" smtClean="0"/>
              <a:t>можно</a:t>
            </a:r>
          </a:p>
          <a:p>
            <a:r>
              <a:rPr lang="ru-RU" dirty="0"/>
              <a:t>о</a:t>
            </a:r>
            <a:r>
              <a:rPr lang="ru-RU" dirty="0" smtClean="0"/>
              <a:t>ставить </a:t>
            </a:r>
            <a:r>
              <a:rPr lang="ru-RU" dirty="0" smtClean="0"/>
              <a:t>письмо или записку.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8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53053"/>
          <a:stretch/>
        </p:blipFill>
        <p:spPr>
          <a:xfrm>
            <a:off x="0" y="787285"/>
            <a:ext cx="12192000" cy="32180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1577" y="4525355"/>
            <a:ext cx="8886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https://nsportal.ru/user/230257/page/3-6-nezavisimaya-otsenka-obrazovaniya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3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Комфортная зона отдыха, с наличием и доступностью питьевой воды, санитарно-гигиеническое помещение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90" y="2304959"/>
            <a:ext cx="5499816" cy="366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64" y="1750812"/>
            <a:ext cx="3752313" cy="50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74002" cy="1930400"/>
          </a:xfrm>
        </p:spPr>
        <p:txBody>
          <a:bodyPr>
            <a:normAutofit/>
          </a:bodyPr>
          <a:lstStyle/>
          <a:p>
            <a:r>
              <a:rPr lang="ru-RU" dirty="0" smtClean="0"/>
              <a:t>Навигация по детскому саду обозначена специальными стрелками и табличками: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8" y="1175914"/>
            <a:ext cx="4044504" cy="2696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92" y="1438143"/>
            <a:ext cx="3898912" cy="2434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0"/>
          <a:stretch/>
        </p:blipFill>
        <p:spPr>
          <a:xfrm>
            <a:off x="7890790" y="1175914"/>
            <a:ext cx="4264018" cy="30737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79" y="3515931"/>
            <a:ext cx="4687910" cy="3125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99" y="3515931"/>
            <a:ext cx="4689790" cy="31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4" y="154546"/>
            <a:ext cx="9093698" cy="1775854"/>
          </a:xfrm>
        </p:spPr>
        <p:txBody>
          <a:bodyPr/>
          <a:lstStyle/>
          <a:p>
            <a:r>
              <a:rPr lang="ru-RU" dirty="0" smtClean="0"/>
              <a:t>Санитарное состояние помещений: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797059"/>
            <a:ext cx="4210238" cy="2976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42" y="797059"/>
            <a:ext cx="3866075" cy="2733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3773510"/>
            <a:ext cx="4213805" cy="2978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9" y="715247"/>
            <a:ext cx="4097521" cy="2896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42" y="3530202"/>
            <a:ext cx="4130328" cy="2919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9" y="3627600"/>
            <a:ext cx="4086229" cy="288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Транспортная доступность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9" y="1166969"/>
            <a:ext cx="8204379" cy="5469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0"/>
            <a:ext cx="513397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 о размещении данных: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2112" r="20481" b="3585"/>
          <a:stretch/>
        </p:blipFill>
        <p:spPr>
          <a:xfrm>
            <a:off x="1868650" y="1262130"/>
            <a:ext cx="7405352" cy="55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196987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Содержание стенда, а также информация о порядке приема на обучение и </a:t>
            </a:r>
            <a:r>
              <a:rPr lang="ru-RU" dirty="0" err="1" smtClean="0"/>
              <a:t>тд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4995" r="1279" b="16069"/>
          <a:stretch/>
        </p:blipFill>
        <p:spPr>
          <a:xfrm>
            <a:off x="837127" y="1930400"/>
            <a:ext cx="9053311" cy="48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784" y="176727"/>
            <a:ext cx="11874855" cy="1320800"/>
          </a:xfrm>
        </p:spPr>
        <p:txBody>
          <a:bodyPr/>
          <a:lstStyle/>
          <a:p>
            <a:r>
              <a:rPr lang="ru-RU" dirty="0" smtClean="0"/>
              <a:t>Стенд информации для родителей и комплексная безопасность ДОУ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b="19527"/>
          <a:stretch/>
        </p:blipFill>
        <p:spPr>
          <a:xfrm>
            <a:off x="200816" y="1300766"/>
            <a:ext cx="7650093" cy="3604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8877" r="763" b="4774"/>
          <a:stretch/>
        </p:blipFill>
        <p:spPr>
          <a:xfrm>
            <a:off x="6112984" y="3744532"/>
            <a:ext cx="5859656" cy="29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41" y="128789"/>
            <a:ext cx="11784169" cy="10818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Ссылка на страницу:</a:t>
            </a:r>
            <a:br>
              <a:rPr lang="ru-RU" dirty="0" smtClean="0"/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687"/>
            <a:ext cx="6935274" cy="6154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7"/>
          <a:stretch/>
        </p:blipFill>
        <p:spPr>
          <a:xfrm>
            <a:off x="4255161" y="4675032"/>
            <a:ext cx="7644918" cy="21829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06215" y="1287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https://nsportal.ru/user/230257/page/1-0-svedeniya-ob-obrazovatelnoy-organizatsii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63684" y="4029946"/>
            <a:ext cx="3281123" cy="64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https://nsportal.ru/user/230257/page/federalnyy-zakon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4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78" y="609600"/>
            <a:ext cx="7732024" cy="60602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4072" y="240268"/>
            <a:ext cx="5743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https://nsportal.ru/user/230257/page/struktura-dou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7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8949704" cy="50418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3437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https://nsportal.ru/user/230257/page/neposredstvenno-obrazovatelnaya-deyatelnost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35" y="2508304"/>
            <a:ext cx="6052065" cy="43496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8034" y="1584974"/>
            <a:ext cx="3945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http://2052850.mya5.ru/svedeniya-ob-obrazovatelnoy-organizacii/obrazovanie/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6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04"/>
            <a:ext cx="9534525" cy="59340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3132" y="-36731"/>
            <a:ext cx="9895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http://2052850.mya5.ru/svedeniya-ob-obrazovatelnoy-organizacii/obrazovatelnye-standarty/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62" y="1915568"/>
            <a:ext cx="5790079" cy="4942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15894" y="1165634"/>
            <a:ext cx="3353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http://2052850.mya5.ru/stranica-zaveduyushchego/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9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58" y="628650"/>
            <a:ext cx="8286750" cy="62293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02088" y="240268"/>
            <a:ext cx="5743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https://nsportal.ru/user/230257/page/struktura-dou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7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</TotalTime>
  <Words>130</Words>
  <Application>Microsoft Office PowerPoint</Application>
  <PresentationFormat>Произвольный</PresentationFormat>
  <Paragraphs>24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Муниципальное бюджетное дошкольное образовательное учреждение «Детский сад общеразвивающего вида № 50»  ИНН:5042069500 Адрес учреждения:141332 Московская область, Сергиево - Посадский район, деревня Торгашино, д.18б Сайт учреждения:1) http://2052850.mya5.ru/ 2) https://nsportal.ru/dunec-irina-nikolaevna</vt:lpstr>
      <vt:lpstr>Стенд о размещении данных:</vt:lpstr>
      <vt:lpstr>Содержание стенда, а также информация о порядке приема на обучение и тд.</vt:lpstr>
      <vt:lpstr>Стенд информации для родителей и комплексная безопасность ДОУ</vt:lpstr>
      <vt:lpstr>Ссылка на страницу: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для связи:</vt:lpstr>
      <vt:lpstr>Презентация PowerPoint</vt:lpstr>
      <vt:lpstr>Комфортная зона отдыха, с наличием и доступностью питьевой воды, санитарно-гигиеническое помещение</vt:lpstr>
      <vt:lpstr>Навигация по детскому саду обозначена специальными стрелками и табличками:</vt:lpstr>
      <vt:lpstr>Санитарное состояние помещений: </vt:lpstr>
      <vt:lpstr>Транспортная доступность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№ 50»</dc:title>
  <dc:creator>админ</dc:creator>
  <cp:lastModifiedBy>Комп</cp:lastModifiedBy>
  <cp:revision>21</cp:revision>
  <dcterms:created xsi:type="dcterms:W3CDTF">2018-09-20T06:59:19Z</dcterms:created>
  <dcterms:modified xsi:type="dcterms:W3CDTF">2018-09-21T13:35:27Z</dcterms:modified>
</cp:coreProperties>
</file>