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76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айт ГАЯНЭ\проекты\23 февраля\february_23_motherland_defender_day_postcard_soldiers_inscription_st_george_ribbons_35995_3840x2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сайт ГАЯНЭ\проекты\23 февраля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1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сайт ГАЯНЭ\проекты\23 февраля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31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ilya-luda</dc:creator>
  <cp:lastModifiedBy>ilya-luda</cp:lastModifiedBy>
  <cp:revision>1</cp:revision>
  <dcterms:created xsi:type="dcterms:W3CDTF">2018-01-14T15:17:15Z</dcterms:created>
  <dcterms:modified xsi:type="dcterms:W3CDTF">2018-01-14T15:24:56Z</dcterms:modified>
</cp:coreProperties>
</file>