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4" r:id="rId10"/>
    <p:sldId id="263" r:id="rId11"/>
    <p:sldId id="265" r:id="rId12"/>
    <p:sldId id="269" r:id="rId13"/>
    <p:sldId id="273" r:id="rId14"/>
    <p:sldId id="266" r:id="rId15"/>
    <p:sldId id="268" r:id="rId16"/>
    <p:sldId id="274" r:id="rId17"/>
    <p:sldId id="275" r:id="rId18"/>
    <p:sldId id="276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9" autoAdjust="0"/>
    <p:restoredTop sz="87209" autoAdjust="0"/>
  </p:normalViewPr>
  <p:slideViewPr>
    <p:cSldViewPr>
      <p:cViewPr varScale="1">
        <p:scale>
          <a:sx n="95" d="100"/>
          <a:sy n="95" d="100"/>
        </p:scale>
        <p:origin x="-1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декупаж\Новая папка\0_85aed_3f79fa07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259632" y="4365104"/>
            <a:ext cx="5688632" cy="1224136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воспитатель: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Заровская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Е.В.</a:t>
            </a:r>
          </a:p>
          <a:p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МКДОУ «Киреевский д /с «Рябинка»</a:t>
            </a:r>
          </a:p>
          <a:p>
            <a:endParaRPr lang="ru-RU" sz="1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6624736" cy="3456384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2800" i="1" dirty="0" smtClean="0">
                <a:effectLst/>
              </a:rPr>
              <a:t/>
            </a:r>
            <a:br>
              <a:rPr lang="ru-RU" sz="2800" i="1" dirty="0" smtClean="0">
                <a:effectLst/>
              </a:rPr>
            </a:br>
            <a:r>
              <a:rPr lang="ru-RU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</a:t>
            </a:r>
            <a:r>
              <a:rPr lang="ru-RU" sz="3200" b="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Мастер-класс для воспитателе</a:t>
            </a: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й          </a:t>
            </a:r>
            <a:b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«Мир  творчества -</a:t>
            </a:r>
            <a:b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      </a:t>
            </a:r>
            <a:r>
              <a:rPr lang="ru-RU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волшебный </a:t>
            </a:r>
            <a:r>
              <a:rPr lang="ru-RU" sz="3200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декупаж</a:t>
            </a:r>
            <a:r>
              <a:rPr lang="ru-RU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 ДОУ»</a:t>
            </a:r>
            <a:endParaRPr lang="ru-RU" sz="3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442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32656"/>
            <a:ext cx="8784976" cy="10801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Декупаж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дисках ко Дню Святого Валентина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 descr="F:\декупаж\декупаж предметов\IMG_4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321914" cy="549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5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88640"/>
            <a:ext cx="7704856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Декупаж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тарелочках ко Дню Семьи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290" name="Picture 2" descr="F:\декупаж\декупаж стола лето 14г\IMG_5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16726"/>
            <a:ext cx="7488884" cy="5616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3948" y="116632"/>
            <a:ext cx="8942548" cy="662473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Декупирование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стола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3314" name="Picture 2" descr="F:\декупаж\декупаж стола лето 14г\IMG_56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95281"/>
            <a:ext cx="3408110" cy="2555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декупаж\декупаж стола лето 14г\декупаж 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16" y="932133"/>
            <a:ext cx="3407956" cy="2555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декупаж\декупаж стола лето 14г\IMG_56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32134"/>
            <a:ext cx="3408110" cy="2555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ocuments and Settings\Admin\Рабочий стол\IMG_67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071942"/>
            <a:ext cx="3357586" cy="251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231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3529" y="99116"/>
            <a:ext cx="8750776" cy="6408712"/>
          </a:xfrm>
          <a:ln>
            <a:noFill/>
          </a:ln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 </a:t>
            </a:r>
          </a:p>
          <a:p>
            <a:pPr marL="45720" indent="0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Подарок к Новому году</a:t>
            </a:r>
          </a:p>
          <a:p>
            <a:pPr marL="45720" indent="0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новогодние дощечки 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endParaRPr lang="ru-RU" sz="2800" dirty="0"/>
          </a:p>
          <a:p>
            <a:pPr marL="45720" indent="0">
              <a:buNone/>
            </a:pPr>
            <a:endParaRPr lang="ru-RU" sz="2800" dirty="0" smtClean="0"/>
          </a:p>
          <a:p>
            <a:pPr marL="4572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</a:t>
            </a:r>
          </a:p>
          <a:p>
            <a:pPr marL="4572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</a:t>
            </a:r>
          </a:p>
          <a:p>
            <a:pPr marL="45720" indent="0"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Подарок к 8 марта</a:t>
            </a:r>
          </a:p>
          <a:p>
            <a:pPr marL="45720" indent="0">
              <a:buNone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</a:t>
            </a:r>
            <a:r>
              <a:rPr lang="ru-RU" sz="28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 </a:t>
            </a:r>
            <a:r>
              <a:rPr lang="ru-RU" sz="2400" b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подставка для кружки )</a:t>
            </a:r>
            <a:endParaRPr lang="ru-RU" sz="2400" b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Documents and Settings\Admin\Рабочий стол\IMG_67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5728"/>
            <a:ext cx="4286280" cy="321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1\Desktop\IMG_67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7138"/>
            <a:ext cx="4320480" cy="3240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6247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r>
              <a:rPr lang="ru-RU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Декупаж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доски для кухни ко Дню Матери</a:t>
            </a:r>
          </a:p>
        </p:txBody>
      </p:sp>
      <p:pic>
        <p:nvPicPr>
          <p:cNvPr id="14338" name="Picture 2" descr="F:\декупаж\декупаж в доу\IMG_6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785794"/>
            <a:ext cx="3096344" cy="232215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декупаж\декупаж в доу\IMG_64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85794"/>
            <a:ext cx="3096344" cy="232215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cuments and Settings\Admin\Рабочий стол\IMG_6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286124"/>
            <a:ext cx="4857784" cy="335742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831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88640"/>
            <a:ext cx="8568952" cy="1268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Мир творчества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52" name="Picture 12" descr="F:\декупаж\декупаж предметов\IMG_6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306" y="4072904"/>
            <a:ext cx="3032653" cy="2463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декупаж\декупаж предметов\IMG_6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243" y="1129798"/>
            <a:ext cx="3048160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IMG_67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60" y="1129798"/>
            <a:ext cx="1939282" cy="2302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690057"/>
            <a:ext cx="2686182" cy="308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9798"/>
            <a:ext cx="3431655" cy="230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42" y="3690056"/>
            <a:ext cx="2664161" cy="308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5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16414" cy="6858000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Технология работы с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декупажем</a:t>
            </a:r>
            <a:r>
              <a:rPr lang="ru-RU" dirty="0" smtClean="0"/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45720" indent="0">
              <a:buNone/>
            </a:pPr>
            <a:r>
              <a:rPr lang="ru-RU" sz="2400" b="1" i="1" u="sng" dirty="0" smtClean="0"/>
              <a:t>Материал</a:t>
            </a:r>
            <a:r>
              <a:rPr lang="ru-RU" sz="2400" b="1" dirty="0"/>
              <a:t>: </a:t>
            </a:r>
            <a:r>
              <a:rPr lang="ru-RU" sz="2400" b="1" dirty="0" smtClean="0"/>
              <a:t>разделочные доски, </a:t>
            </a:r>
            <a:r>
              <a:rPr lang="ru-RU" sz="2400" b="1" dirty="0"/>
              <a:t>клей ПВА, кисточки</a:t>
            </a:r>
            <a:r>
              <a:rPr lang="ru-RU" sz="2400" b="1" dirty="0" smtClean="0"/>
              <a:t>, губка, </a:t>
            </a:r>
            <a:r>
              <a:rPr lang="ru-RU" sz="2400" b="1" dirty="0"/>
              <a:t>салфетки с рисунком, </a:t>
            </a:r>
            <a:r>
              <a:rPr lang="ru-RU" sz="2400" b="1" dirty="0" smtClean="0"/>
              <a:t>ножницы , акриловые краски (или гуашь с клеем 1/1),акриловый лак.</a:t>
            </a: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0541" y="1700808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/>
          </a:p>
          <a:p>
            <a:r>
              <a:rPr lang="ru-RU" sz="2400" i="1" dirty="0"/>
              <a:t>   </a:t>
            </a:r>
            <a:r>
              <a:rPr lang="ru-RU" sz="2400" i="1" dirty="0" smtClean="0"/>
              <a:t>   </a:t>
            </a:r>
            <a:r>
              <a:rPr lang="ru-RU" sz="2400" b="1" i="1" dirty="0"/>
              <a:t>1</a:t>
            </a:r>
            <a:r>
              <a:rPr lang="ru-RU" sz="2400" i="1" dirty="0"/>
              <a:t>. В</a:t>
            </a:r>
            <a:r>
              <a:rPr lang="ru-RU" sz="2400" i="1" dirty="0" smtClean="0"/>
              <a:t>ыберете </a:t>
            </a:r>
            <a:r>
              <a:rPr lang="ru-RU" sz="2400" i="1" dirty="0"/>
              <a:t>предмет для декорирования, например это </a:t>
            </a:r>
            <a:r>
              <a:rPr lang="ru-RU" sz="2400" i="1" dirty="0" smtClean="0"/>
              <a:t>будет разделочная доска. Нанесите </a:t>
            </a:r>
            <a:r>
              <a:rPr lang="ru-RU" sz="2400" i="1" dirty="0"/>
              <a:t>слой </a:t>
            </a:r>
            <a:r>
              <a:rPr lang="ru-RU" sz="2400" i="1" dirty="0" smtClean="0"/>
              <a:t> акриловой краски (грунта) при помощи губки </a:t>
            </a:r>
            <a:r>
              <a:rPr lang="ru-RU" sz="2400" i="1" dirty="0"/>
              <a:t>поверх </a:t>
            </a:r>
            <a:r>
              <a:rPr lang="ru-RU" sz="2400" i="1" dirty="0" smtClean="0"/>
              <a:t>изделия.</a:t>
            </a:r>
            <a:endParaRPr lang="ru-RU" sz="2400" i="1" dirty="0"/>
          </a:p>
          <a:p>
            <a:r>
              <a:rPr lang="ru-RU" sz="2400" i="1" dirty="0"/>
              <a:t>     </a:t>
            </a:r>
            <a:r>
              <a:rPr lang="ru-RU" sz="2400" b="1" i="1" dirty="0"/>
              <a:t> 2</a:t>
            </a:r>
            <a:r>
              <a:rPr lang="ru-RU" sz="2400" i="1" dirty="0"/>
              <a:t>. В</a:t>
            </a:r>
            <a:r>
              <a:rPr lang="ru-RU" sz="2400" i="1" dirty="0" smtClean="0"/>
              <a:t>ырежьте </a:t>
            </a:r>
            <a:r>
              <a:rPr lang="ru-RU" sz="2400" i="1" dirty="0"/>
              <a:t>из </a:t>
            </a:r>
            <a:r>
              <a:rPr lang="ru-RU" sz="2400" i="1" dirty="0" smtClean="0"/>
              <a:t>бумаги (салфетки ) картинку которую </a:t>
            </a:r>
            <a:r>
              <a:rPr lang="ru-RU" sz="2400" i="1" dirty="0"/>
              <a:t>хотите использовать для своего </a:t>
            </a:r>
            <a:r>
              <a:rPr lang="ru-RU" sz="2400" i="1" dirty="0" err="1" smtClean="0"/>
              <a:t>декупажа</a:t>
            </a:r>
            <a:r>
              <a:rPr lang="ru-RU" sz="2400" i="1" dirty="0" smtClean="0"/>
              <a:t>.</a:t>
            </a:r>
          </a:p>
          <a:p>
            <a:r>
              <a:rPr lang="ru-RU" sz="2400" i="1" dirty="0"/>
              <a:t> </a:t>
            </a:r>
            <a:r>
              <a:rPr lang="ru-RU" sz="2400" i="1" dirty="0" smtClean="0"/>
              <a:t>     </a:t>
            </a:r>
            <a:r>
              <a:rPr lang="ru-RU" sz="2400" b="1" i="1" dirty="0" smtClean="0"/>
              <a:t>3</a:t>
            </a:r>
            <a:r>
              <a:rPr lang="ru-RU" sz="2400" i="1" dirty="0" smtClean="0"/>
              <a:t>.Расслоите салфетку, оставив для дальнейшей работы только верхний красочный слой .</a:t>
            </a:r>
          </a:p>
          <a:p>
            <a:r>
              <a:rPr lang="ru-RU" sz="2400" i="1" dirty="0" smtClean="0"/>
              <a:t>     </a:t>
            </a:r>
            <a:r>
              <a:rPr lang="ru-RU" sz="2400" b="1" i="1" dirty="0" smtClean="0"/>
              <a:t>4</a:t>
            </a:r>
            <a:r>
              <a:rPr lang="ru-RU" sz="2400" i="1" dirty="0" smtClean="0"/>
              <a:t>. </a:t>
            </a:r>
            <a:r>
              <a:rPr lang="ru-RU" sz="2400" i="1" dirty="0"/>
              <a:t>Нанесите тонкий слой  </a:t>
            </a:r>
            <a:r>
              <a:rPr lang="ru-RU" sz="2400" i="1" dirty="0" smtClean="0"/>
              <a:t>клея ПВА  </a:t>
            </a:r>
            <a:r>
              <a:rPr lang="ru-RU" sz="2400" i="1" dirty="0"/>
              <a:t>сверху </a:t>
            </a:r>
            <a:r>
              <a:rPr lang="ru-RU" sz="2400" i="1" dirty="0" smtClean="0"/>
              <a:t>картинки при помощи кисточки. </a:t>
            </a:r>
          </a:p>
          <a:p>
            <a:r>
              <a:rPr lang="ru-RU" sz="2400" i="1" dirty="0"/>
              <a:t> </a:t>
            </a:r>
            <a:r>
              <a:rPr lang="ru-RU" sz="2400" i="1" dirty="0" smtClean="0"/>
              <a:t>    </a:t>
            </a:r>
            <a:r>
              <a:rPr lang="ru-RU" sz="2400" b="1" i="1" dirty="0" smtClean="0"/>
              <a:t>5</a:t>
            </a:r>
            <a:r>
              <a:rPr lang="ru-RU" sz="2400" i="1" dirty="0"/>
              <a:t>. Можно </a:t>
            </a:r>
            <a:r>
              <a:rPr lang="ru-RU" sz="2400" i="1" dirty="0" smtClean="0"/>
              <a:t>дорисовать некоторые детали акриловой краской (или гуашью с ПВА) .</a:t>
            </a:r>
          </a:p>
          <a:p>
            <a:r>
              <a:rPr lang="ru-RU" sz="2400" i="1" dirty="0"/>
              <a:t> </a:t>
            </a:r>
            <a:r>
              <a:rPr lang="ru-RU" sz="2400" i="1" dirty="0" smtClean="0"/>
              <a:t>    </a:t>
            </a:r>
            <a:r>
              <a:rPr lang="ru-RU" sz="2400" b="1" i="1" dirty="0" smtClean="0"/>
              <a:t>6</a:t>
            </a:r>
            <a:r>
              <a:rPr lang="ru-RU" sz="2400" i="1" dirty="0" smtClean="0"/>
              <a:t>. Без детей покройте доску акриловым лаком 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0529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F:\декупаж\декупаж доски\IMG_6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01" y="3645024"/>
            <a:ext cx="3759524" cy="281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5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6136" y="3645024"/>
            <a:ext cx="3759354" cy="28195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362" name="Picture 2" descr="F:\декупаж\декупаж доски\IMG_6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806182" cy="2854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Documents and Settings\Admin\Рабочий стол\IMG_67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57166"/>
            <a:ext cx="3762365" cy="2821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831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декупаж\декупаж доски\IMG_6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2" y="458677"/>
            <a:ext cx="3720422" cy="2790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8" name="Picture 4" descr="F:\декупаж\декупаж доски\IMG_6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6" y="458677"/>
            <a:ext cx="3685607" cy="2764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9" name="Picture 5" descr="F:\декупаж\декупаж доски\IMG_64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9" y="3689602"/>
            <a:ext cx="3685146" cy="2763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6" y="3689602"/>
            <a:ext cx="3685608" cy="2763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515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декупаж\Новая папка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855" y="1628800"/>
            <a:ext cx="9177855" cy="2952328"/>
          </a:xfrm>
        </p:spPr>
        <p:txBody>
          <a:bodyPr/>
          <a:lstStyle/>
          <a:p>
            <a:pPr marL="0" indent="0">
              <a:buNone/>
            </a:pP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Красота, созданная руками ребенка</a:t>
            </a: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будет </a:t>
            </a: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радовать всю семью и придавать уверенность ребенку в своих творческих способностях.</a:t>
            </a:r>
            <a:b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Творите 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 своими детьми с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удовольствием! </a:t>
            </a: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1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(В презентации представлены авторские работы и работы детей)</a:t>
            </a:r>
            <a:endParaRPr lang="ru-RU" sz="1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40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7160" y="3717032"/>
            <a:ext cx="8776840" cy="2880320"/>
          </a:xfrm>
          <a:ln>
            <a:noFill/>
          </a:ln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/>
              <a:t>«Истоки творческих способностей и дарования детей на кончиках их пальцев. От пальцев, образно говоря, идут тончайшие ручейки, которые питают источник творческой мысли. </a:t>
            </a:r>
            <a:r>
              <a:rPr lang="ru-RU" sz="2400" dirty="0" smtClean="0"/>
              <a:t>Другими </a:t>
            </a:r>
            <a:r>
              <a:rPr lang="ru-RU" sz="2400" dirty="0"/>
              <a:t>словами: чем больше мастерства в детской руке, тем умнее ребенок</a:t>
            </a:r>
            <a:r>
              <a:rPr lang="ru-RU" sz="2400" dirty="0" smtClean="0"/>
              <a:t>»</a:t>
            </a:r>
            <a:endParaRPr lang="ru-RU" sz="2400" dirty="0"/>
          </a:p>
          <a:p>
            <a:pPr marL="45720" indent="0">
              <a:buNone/>
            </a:pPr>
            <a:r>
              <a:rPr lang="ru-RU" sz="2400" dirty="0"/>
              <a:t>(</a:t>
            </a:r>
            <a:r>
              <a:rPr lang="ru-RU" sz="2400" dirty="0" err="1"/>
              <a:t>В.А.Сухомлинский</a:t>
            </a:r>
            <a:r>
              <a:rPr lang="ru-RU" sz="2400" dirty="0"/>
              <a:t>)</a:t>
            </a:r>
          </a:p>
        </p:txBody>
      </p:sp>
      <p:pic>
        <p:nvPicPr>
          <p:cNvPr id="5122" name="Picture 2" descr="F:\декупаж\Новая папка\natal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2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106416" cy="6408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Чс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36096" y="296888"/>
            <a:ext cx="3707904" cy="601243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dirty="0"/>
              <a:t>Для повышения интереса к аппликации, желанию экспериментировать с художественными материалами и для развития художественного восприятия, </a:t>
            </a:r>
            <a:r>
              <a:rPr lang="ru-RU" sz="2800" dirty="0" smtClean="0"/>
              <a:t>возникла необходимость использовать в НОД нетрадиционную технику </a:t>
            </a:r>
            <a:r>
              <a:rPr lang="ru-RU" sz="2800" dirty="0"/>
              <a:t>«</a:t>
            </a:r>
            <a:r>
              <a:rPr lang="ru-RU" sz="2800" dirty="0" err="1"/>
              <a:t>Декупаж</a:t>
            </a:r>
            <a:r>
              <a:rPr lang="ru-RU" sz="2800" dirty="0" smtClean="0"/>
              <a:t>».</a:t>
            </a:r>
          </a:p>
        </p:txBody>
      </p:sp>
      <p:pic>
        <p:nvPicPr>
          <p:cNvPr id="6147" name="Picture 3" descr="F:\декупаж\Новая папка\0_74be0_d4446855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044"/>
            <a:ext cx="5184576" cy="6597352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623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декупаж\Новая папка\декупа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161"/>
            <a:ext cx="91440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4608511" cy="7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же такое </a:t>
            </a:r>
            <a:r>
              <a:rPr lang="ru-RU" sz="28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декупаж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?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496944" cy="446449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400" dirty="0" smtClean="0"/>
              <a:t>- нетрадиционная </a:t>
            </a:r>
            <a:r>
              <a:rPr lang="ru-RU" sz="2400" dirty="0"/>
              <a:t>техника, ранее не используемая в работе с дошкольниками;</a:t>
            </a:r>
          </a:p>
          <a:p>
            <a:pPr marL="45720" indent="0">
              <a:buNone/>
            </a:pPr>
            <a:r>
              <a:rPr lang="ru-RU" sz="2400" dirty="0" smtClean="0"/>
              <a:t>- Википедия </a:t>
            </a:r>
            <a:r>
              <a:rPr lang="ru-RU" sz="2400" dirty="0"/>
              <a:t>рассказывает нам, что </a:t>
            </a:r>
            <a:r>
              <a:rPr lang="ru-RU" sz="2400" dirty="0" err="1"/>
              <a:t>декупаж</a:t>
            </a:r>
            <a:r>
              <a:rPr lang="ru-RU" sz="2400" dirty="0"/>
              <a:t> (фр. </a:t>
            </a:r>
            <a:r>
              <a:rPr lang="ru-RU" sz="2400" dirty="0" err="1"/>
              <a:t>Decouper</a:t>
            </a:r>
            <a:r>
              <a:rPr lang="ru-RU" sz="2400" dirty="0"/>
              <a:t> – вырезать) – декоративная техника по ткани, посуде, мебели и пр., заключающаяся в скрупулезном вырезании изображений из различных материалов (дерева, кожи, тканей, бумаги и т.п.), которые затем наклеиваются или прикрепляются иным способом на различные поверхности для декорирования.</a:t>
            </a:r>
          </a:p>
          <a:p>
            <a:pPr marL="45720" indent="0">
              <a:buNone/>
            </a:pPr>
            <a:r>
              <a:rPr lang="ru-RU" sz="2400" dirty="0" smtClean="0"/>
              <a:t>- Самый </a:t>
            </a:r>
            <a:r>
              <a:rPr lang="ru-RU" sz="2400" dirty="0"/>
              <a:t>популярный материал для </a:t>
            </a:r>
            <a:r>
              <a:rPr lang="ru-RU" sz="2400" dirty="0" err="1"/>
              <a:t>декупажа</a:t>
            </a:r>
            <a:r>
              <a:rPr lang="ru-RU" sz="2400" dirty="0"/>
              <a:t>, это трехслойные салфетки. Отсюда и другое название – салфеточная техника.</a:t>
            </a:r>
          </a:p>
          <a:p>
            <a:pPr marL="4572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233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1"/>
            <a:ext cx="3707904" cy="53285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188640"/>
            <a:ext cx="5292080" cy="666936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Название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декупаж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dirty="0"/>
              <a:t>это искусство получило во Франции. </a:t>
            </a:r>
            <a:r>
              <a:rPr lang="ru-RU" dirty="0" err="1" smtClean="0"/>
              <a:t>Декупаж</a:t>
            </a:r>
            <a:r>
              <a:rPr lang="ru-RU" dirty="0" smtClean="0"/>
              <a:t> </a:t>
            </a:r>
            <a:r>
              <a:rPr lang="ru-RU" dirty="0"/>
              <a:t>как искусство получило большую популярность в 17-ом — 18-ом веке. </a:t>
            </a:r>
            <a:r>
              <a:rPr lang="ru-RU" dirty="0" smtClean="0"/>
              <a:t>За время существования техники ею увлекались представители разных слоев населения – от ремесленников до королей. </a:t>
            </a:r>
            <a:r>
              <a:rPr lang="ru-RU" dirty="0" err="1" smtClean="0"/>
              <a:t>Декупаж</a:t>
            </a:r>
            <a:r>
              <a:rPr lang="ru-RU" dirty="0" smtClean="0"/>
              <a:t> </a:t>
            </a:r>
            <a:r>
              <a:rPr lang="ru-RU" dirty="0"/>
              <a:t>был увлечением таких известных фигур как Мария </a:t>
            </a:r>
            <a:r>
              <a:rPr lang="ru-RU" dirty="0" err="1"/>
              <a:t>Антуанетта</a:t>
            </a:r>
            <a:r>
              <a:rPr lang="ru-RU" dirty="0"/>
              <a:t>, мадам де </a:t>
            </a:r>
            <a:r>
              <a:rPr lang="ru-RU" dirty="0" smtClean="0"/>
              <a:t>Помпадур.</a:t>
            </a:r>
          </a:p>
          <a:p>
            <a:pPr marL="45720" indent="0">
              <a:buNone/>
            </a:pPr>
            <a:r>
              <a:rPr lang="ru-RU" dirty="0" smtClean="0"/>
              <a:t>В 1760 г. лондонский искатель Роберт </a:t>
            </a:r>
            <a:r>
              <a:rPr lang="ru-RU" dirty="0" err="1" smtClean="0"/>
              <a:t>Сейер</a:t>
            </a:r>
            <a:r>
              <a:rPr lang="ru-RU" dirty="0" smtClean="0"/>
              <a:t> выпустил книгу «Развлечение леди, или искусство лакировки. Делать просто.»</a:t>
            </a:r>
          </a:p>
          <a:p>
            <a:pPr marL="45720" indent="0">
              <a:buNone/>
            </a:pPr>
            <a:r>
              <a:rPr lang="ru-RU" dirty="0" smtClean="0"/>
              <a:t>21-й век открыл безграничные возможности для творчества: появилась печатная продукция, начиная от салфеток и заканчивая фотографиями и картинками с принтера.</a:t>
            </a:r>
            <a:endParaRPr lang="ru-RU" dirty="0"/>
          </a:p>
        </p:txBody>
      </p:sp>
      <p:pic>
        <p:nvPicPr>
          <p:cNvPr id="3074" name="Picture 2" descr="F:\декупаж\Новая папка\20130308-08-Kin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7240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6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76897" y="188640"/>
            <a:ext cx="5233567" cy="6669360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2600" dirty="0"/>
              <a:t> </a:t>
            </a:r>
            <a:r>
              <a:rPr lang="ru-RU" sz="2600" dirty="0" smtClean="0"/>
              <a:t>В </a:t>
            </a:r>
            <a:r>
              <a:rPr lang="ru-RU" sz="2600" dirty="0"/>
              <a:t>России </a:t>
            </a:r>
            <a:r>
              <a:rPr lang="ru-RU" sz="2600" dirty="0" err="1"/>
              <a:t>декупаж</a:t>
            </a:r>
            <a:r>
              <a:rPr lang="ru-RU" sz="2600" dirty="0"/>
              <a:t> появился не так давно, но уже стал популярным занятием. Для детей это не просто увлечение или хобби, а довольно полезные занятия</a:t>
            </a:r>
            <a:r>
              <a:rPr lang="ru-RU" sz="26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 Занятия </a:t>
            </a:r>
            <a:r>
              <a:rPr lang="ru-RU" sz="2600" dirty="0"/>
              <a:t>по </a:t>
            </a:r>
            <a:r>
              <a:rPr lang="ru-RU" sz="2600" dirty="0" err="1"/>
              <a:t>декупажу</a:t>
            </a:r>
            <a:r>
              <a:rPr lang="ru-RU" sz="2600" dirty="0"/>
              <a:t> подготовят детские ручки к письму, научат работать с ножницами, кистью, бумагой, клеем и с различными материалами и предметами, такими как стекло, дерево, пластика.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Занятия </a:t>
            </a:r>
            <a:r>
              <a:rPr lang="ru-RU" sz="2600" dirty="0" err="1" smtClean="0"/>
              <a:t>декупажем</a:t>
            </a:r>
            <a:r>
              <a:rPr lang="ru-RU" sz="2600" dirty="0" smtClean="0"/>
              <a:t> </a:t>
            </a:r>
            <a:r>
              <a:rPr lang="ru-RU" sz="2600" dirty="0"/>
              <a:t>эффективно развивают мелкую </a:t>
            </a:r>
            <a:r>
              <a:rPr lang="ru-RU" sz="2600" dirty="0" smtClean="0"/>
              <a:t>моторику, внимание. </a:t>
            </a:r>
          </a:p>
          <a:p>
            <a:pPr>
              <a:buFont typeface="Arial" pitchFamily="34" charset="0"/>
              <a:buChar char="•"/>
            </a:pPr>
            <a:r>
              <a:rPr lang="ru-RU" sz="2600" dirty="0" smtClean="0"/>
              <a:t>Детский </a:t>
            </a:r>
            <a:r>
              <a:rPr lang="ru-RU" sz="2600" dirty="0" err="1"/>
              <a:t>декупаж</a:t>
            </a:r>
            <a:r>
              <a:rPr lang="ru-RU" sz="2600" dirty="0"/>
              <a:t> дает возможность преобразования простых привычных нам вещей, дает полет творческой фантазии ребенка, а так же возможность создавать своими руками необычные уникальные подарки. </a:t>
            </a:r>
          </a:p>
          <a:p>
            <a:pPr marL="4572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0" name="Picture 4" descr="F:\декупаж\Новая папка\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" y="332656"/>
            <a:ext cx="3769393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err="1"/>
              <a:t>Декупировать</a:t>
            </a:r>
            <a:r>
              <a:rPr lang="ru-RU" dirty="0"/>
              <a:t> можно   свечи, стеклянную посуду, бутылки, горшки для цветов, </a:t>
            </a:r>
            <a:r>
              <a:rPr lang="ru-RU" dirty="0" smtClean="0"/>
              <a:t>разделочные доски, коробочки, диски, пластиковые баночки, мебель, рамки, обложки. </a:t>
            </a:r>
            <a:endParaRPr lang="ru-RU" dirty="0"/>
          </a:p>
        </p:txBody>
      </p:sp>
      <p:pic>
        <p:nvPicPr>
          <p:cNvPr id="9218" name="Picture 2" descr="F:\декупаж\декупаж предметов\IMG_6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6124" y="1415863"/>
            <a:ext cx="2736304" cy="205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декупаж\декупаж предметов\IMG_5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36" y="4204700"/>
            <a:ext cx="3017480" cy="2263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декупаж\декупаж предметов\IMG_6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41605" y="1420397"/>
            <a:ext cx="2772578" cy="207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декупаж\декупаж предметов\IMG_66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7524" y="4350482"/>
            <a:ext cx="2263007" cy="1971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IMG_67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120" y="4200441"/>
            <a:ext cx="3023158" cy="2267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IMG_67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595" y="1110051"/>
            <a:ext cx="2886864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5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4588" y="1395909"/>
            <a:ext cx="3744415" cy="781625"/>
          </a:xfrm>
          <a:effectLst/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Виды </a:t>
            </a:r>
            <a:r>
              <a:rPr lang="ru-RU" sz="36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декупажа</a:t>
            </a: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3547" y="476672"/>
            <a:ext cx="8784976" cy="63813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  Прямой                                                              Обратный</a:t>
            </a:r>
          </a:p>
          <a:p>
            <a:pPr marL="4572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r>
              <a:rPr lang="ru-RU" dirty="0" smtClean="0"/>
              <a:t>      </a:t>
            </a:r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                             </a:t>
            </a:r>
          </a:p>
          <a:p>
            <a:pPr marL="45720" indent="0">
              <a:buNone/>
            </a:pPr>
            <a:r>
              <a:rPr lang="ru-RU" dirty="0" smtClean="0"/>
              <a:t>  Объемный                       Дымчатый                       </a:t>
            </a:r>
            <a:r>
              <a:rPr lang="ru-RU" dirty="0" err="1" smtClean="0"/>
              <a:t>Декопатч</a:t>
            </a:r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7175" name="Picture 7" descr="F:\декупаж\декупаж предметов\IMG_66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6523" y="1186124"/>
            <a:ext cx="2507368" cy="2075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IMG_67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367" y="4006482"/>
            <a:ext cx="3096264" cy="2629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IMG_6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664" y="4218325"/>
            <a:ext cx="2629262" cy="2205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IMG_67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42495" y="4180205"/>
            <a:ext cx="2629261" cy="2281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декупаж\декупаж предметов\IMG_67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92" y="970265"/>
            <a:ext cx="2114168" cy="2507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декупаж\Новая папка\salfetki-dlya-dekupazh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000500" cy="325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46547" y="116632"/>
            <a:ext cx="4784476" cy="641912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Существуют разнообразные варианты материалов </a:t>
            </a:r>
            <a:r>
              <a:rPr lang="ru-RU" dirty="0" err="1" smtClean="0"/>
              <a:t>декупажа</a:t>
            </a:r>
            <a:r>
              <a:rPr lang="ru-RU" dirty="0" smtClean="0"/>
              <a:t>. Наиболее популярными и часто используемыми материалами для детского </a:t>
            </a:r>
            <a:r>
              <a:rPr lang="ru-RU" dirty="0" err="1" smtClean="0"/>
              <a:t>декупажа</a:t>
            </a:r>
            <a:r>
              <a:rPr lang="ru-RU" dirty="0" smtClean="0"/>
              <a:t> являются: </a:t>
            </a:r>
          </a:p>
          <a:p>
            <a:pPr marL="45720" indent="0">
              <a:buNone/>
            </a:pPr>
            <a:r>
              <a:rPr lang="ru-RU" b="1" i="1" dirty="0" smtClean="0"/>
              <a:t>   - открытки</a:t>
            </a:r>
          </a:p>
          <a:p>
            <a:pPr marL="45720" indent="0">
              <a:buNone/>
            </a:pPr>
            <a:r>
              <a:rPr lang="ru-RU" b="1" i="1" dirty="0" smtClean="0"/>
              <a:t>   - картинки, вырезанные из журналов;</a:t>
            </a:r>
          </a:p>
          <a:p>
            <a:pPr marL="45720" indent="0">
              <a:buNone/>
            </a:pPr>
            <a:r>
              <a:rPr lang="ru-RU" b="1" i="1" dirty="0" smtClean="0"/>
              <a:t>   - </a:t>
            </a:r>
            <a:r>
              <a:rPr lang="ru-RU" b="1" i="1" dirty="0"/>
              <a:t>разноцветные салфетки;</a:t>
            </a:r>
          </a:p>
          <a:p>
            <a:pPr marL="45720" indent="0">
              <a:buNone/>
            </a:pPr>
            <a:r>
              <a:rPr lang="ru-RU" b="1" i="1" dirty="0" smtClean="0"/>
              <a:t>   - различные </a:t>
            </a:r>
            <a:r>
              <a:rPr lang="ru-RU" b="1" i="1" dirty="0"/>
              <a:t>украшения: </a:t>
            </a:r>
            <a:r>
              <a:rPr lang="ru-RU" b="1" i="1" dirty="0" smtClean="0"/>
              <a:t>       пуговицы</a:t>
            </a:r>
            <a:r>
              <a:rPr lang="ru-RU" b="1" i="1" dirty="0"/>
              <a:t>, бусины, стразы, блестки, бисер и другие материалы. </a:t>
            </a:r>
          </a:p>
          <a:p>
            <a:pPr marL="45720" indent="0">
              <a:buNone/>
            </a:pPr>
            <a:r>
              <a:rPr lang="ru-RU" dirty="0" smtClean="0"/>
              <a:t>Выбор </a:t>
            </a:r>
            <a:r>
              <a:rPr lang="ru-RU" dirty="0"/>
              <a:t>материалов зависит от возраста ребенка, от вида работы и от желаемого результата.</a:t>
            </a:r>
          </a:p>
          <a:p>
            <a:endParaRPr lang="ru-RU" dirty="0"/>
          </a:p>
        </p:txBody>
      </p:sp>
      <p:pic>
        <p:nvPicPr>
          <p:cNvPr id="8195" name="Picture 3" descr="F:\декупаж\Новая папка\Decoupa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00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965</TotalTime>
  <Words>660</Words>
  <Application>Microsoft Office PowerPoint</Application>
  <PresentationFormat>Экран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    Мастер-класс для воспитателей            «Мир  творчества -                 волшебный декупаж в ДОУ»</vt:lpstr>
      <vt:lpstr>Презентация PowerPoint</vt:lpstr>
      <vt:lpstr>Чс </vt:lpstr>
      <vt:lpstr>Что же такое декупаж ?</vt:lpstr>
      <vt:lpstr>Презентация PowerPoint</vt:lpstr>
      <vt:lpstr>Презентация PowerPoint</vt:lpstr>
      <vt:lpstr>Презентация PowerPoint</vt:lpstr>
      <vt:lpstr>Виды декупажа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Красота, созданная руками ребенка, будет радовать всю семью и придавать уверенность ребенку в своих творческих способностях.           Творите со своими детьми с удовольствием!    (В презентации представлены авторские работы и работы детей)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Александр</cp:lastModifiedBy>
  <cp:revision>139</cp:revision>
  <dcterms:created xsi:type="dcterms:W3CDTF">2014-10-26T17:05:40Z</dcterms:created>
  <dcterms:modified xsi:type="dcterms:W3CDTF">2016-04-02T14:56:01Z</dcterms:modified>
</cp:coreProperties>
</file>