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23.01.2019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23.01.2019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23.01.2019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23.01.2019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23.01.2019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23.01.2019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beauty.mypartnershop.ru/pictures/books_covers/1007440647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3467"/>
          <a:stretch/>
        </p:blipFill>
        <p:spPr bwMode="auto">
          <a:xfrm>
            <a:off x="4500562" y="500042"/>
            <a:ext cx="4181475" cy="6150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098" name="AutoShape 2" descr="https://fs03.metod-kopilka.ru/images/doc/12/6149/img9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4100" name="Picture 4" descr="https://fs03.metod-kopilka.ru/images/doc/12/6149/img9.jpg"/>
          <p:cNvPicPr>
            <a:picLocks noChangeAspect="1" noChangeArrowheads="1"/>
          </p:cNvPicPr>
          <p:nvPr/>
        </p:nvPicPr>
        <p:blipFill>
          <a:blip r:embed="rId3"/>
          <a:srcRect l="5468" t="4167" r="43750" b="6249"/>
          <a:stretch>
            <a:fillRect/>
          </a:stretch>
        </p:blipFill>
        <p:spPr bwMode="auto">
          <a:xfrm>
            <a:off x="357158" y="500042"/>
            <a:ext cx="4500594" cy="614364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504146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gornitsa.ru/images/products/book5/al_book_70385_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635" t="13264" r="6861" b="12368"/>
          <a:stretch/>
        </p:blipFill>
        <p:spPr bwMode="auto">
          <a:xfrm>
            <a:off x="1513968" y="1829310"/>
            <a:ext cx="6137433" cy="417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857232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течение  20 лет собирал материалы о народной жизни «по словечку»</a:t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89474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143108" y="785794"/>
            <a:ext cx="6786610" cy="779686"/>
          </a:xfrm>
        </p:spPr>
        <p:txBody>
          <a:bodyPr>
            <a:no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1863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– начало работы над книгой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1877 – окончание работы 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Users\Teacher\Desktop\knigi-nekrasov-komu-na-rusi-zhit-horoshoi-furmanov-chapaev--da1b-1424026731944420-2-big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146" t="6213" r="3883" b="17196"/>
          <a:stretch/>
        </p:blipFill>
        <p:spPr bwMode="auto">
          <a:xfrm>
            <a:off x="285720" y="1285860"/>
            <a:ext cx="8653244" cy="4996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4475482" y="3933056"/>
            <a:ext cx="4159617" cy="13027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4434126" y="4150749"/>
            <a:ext cx="424233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«Одно, о чём сожалею глубоко – это что не окончил свою поэму «Кому на Руси жить хорошо»»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08643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https://cdn0.static1-sima-land.com/items/1736915/2/700-nw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8" name="Picture 4" descr="https://cdn0.static1-sima-land.com/items/1736915/2/700-nw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357166"/>
            <a:ext cx="6667500" cy="614366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1397031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000496" y="4000504"/>
            <a:ext cx="435771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М. Г.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Качурин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доктор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педагогических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наук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профессор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Российского Педагогического Университета им. Герцена в Санкт-Петербурге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410" name="Picture 2" descr="http://www.vestnik.com/issues/2002/0626/images/kachuri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1928802"/>
            <a:ext cx="3214710" cy="3680845"/>
          </a:xfrm>
          <a:prstGeom prst="rect">
            <a:avLst/>
          </a:prstGeom>
          <a:noFill/>
        </p:spPr>
      </p:pic>
      <p:sp>
        <p:nvSpPr>
          <p:cNvPr id="6" name="Заголовок 5"/>
          <p:cNvSpPr>
            <a:spLocks noGrp="1"/>
          </p:cNvSpPr>
          <p:nvPr>
            <p:ph type="title" idx="4294967295"/>
          </p:nvPr>
        </p:nvSpPr>
        <p:spPr>
          <a:xfrm>
            <a:off x="928662" y="1142984"/>
            <a:ext cx="7443814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«Кому на Руси жить хорошо» – реалистическая поэма-эпопея.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bigslide.ru/images/7/6043/960/img6.jpg"/>
          <p:cNvPicPr>
            <a:picLocks noChangeAspect="1" noChangeArrowheads="1"/>
          </p:cNvPicPr>
          <p:nvPr/>
        </p:nvPicPr>
        <p:blipFill>
          <a:blip r:embed="rId2"/>
          <a:srcRect l="53906" t="23959" r="3124" b="3124"/>
          <a:stretch>
            <a:fillRect/>
          </a:stretch>
        </p:blipFill>
        <p:spPr bwMode="auto">
          <a:xfrm>
            <a:off x="5000628" y="1071546"/>
            <a:ext cx="3929090" cy="5000660"/>
          </a:xfrm>
          <a:prstGeom prst="rect">
            <a:avLst/>
          </a:prstGeom>
          <a:noFill/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           Сюжет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5720" y="2143116"/>
            <a:ext cx="614366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Сказка о поисках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мужиками-правдоискателями счастливого человека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142</TotalTime>
  <Words>63</Words>
  <Application>Microsoft Office PowerPoint</Application>
  <PresentationFormat>Экран (4:3)</PresentationFormat>
  <Paragraphs>10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Бумажная</vt:lpstr>
      <vt:lpstr>Слайд 1</vt:lpstr>
      <vt:lpstr> В течение  20 лет собирал материалы о народной жизни «по словечку» </vt:lpstr>
      <vt:lpstr>1863 – начало работы над книгой 1877 – окончание работы  </vt:lpstr>
      <vt:lpstr>Слайд 4</vt:lpstr>
      <vt:lpstr>«Кому на Руси жить хорошо» – реалистическая поэма-эпопея. </vt:lpstr>
      <vt:lpstr>              Сюжет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Учитель</dc:creator>
  <cp:lastModifiedBy>Пользователь Windows</cp:lastModifiedBy>
  <cp:revision>7</cp:revision>
  <dcterms:created xsi:type="dcterms:W3CDTF">2019-01-23T01:51:59Z</dcterms:created>
  <dcterms:modified xsi:type="dcterms:W3CDTF">2019-01-23T07:31:56Z</dcterms:modified>
</cp:coreProperties>
</file>