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1" r:id="rId7"/>
    <p:sldId id="262" r:id="rId8"/>
    <p:sldId id="264" r:id="rId9"/>
    <p:sldId id="263" r:id="rId10"/>
    <p:sldId id="265" r:id="rId11"/>
    <p:sldId id="268" r:id="rId12"/>
    <p:sldId id="269" r:id="rId13"/>
    <p:sldId id="266" r:id="rId14"/>
    <p:sldId id="267" r:id="rId15"/>
    <p:sldId id="260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907"/>
    <a:srgbClr val="4A9C00"/>
    <a:srgbClr val="568616"/>
    <a:srgbClr val="D02300"/>
    <a:srgbClr val="FF3300"/>
    <a:srgbClr val="666633"/>
    <a:srgbClr val="950101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24" autoAdjust="0"/>
  </p:normalViewPr>
  <p:slideViewPr>
    <p:cSldViewPr>
      <p:cViewPr varScale="1">
        <p:scale>
          <a:sx n="71" d="100"/>
          <a:sy n="71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3C0A7E-4900-4A87-B6CD-E5D82B357F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80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2" y="42556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r">
              <a:defRPr sz="40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2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23398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33800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>
              <a:lumMod val="7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7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animationfactory.com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1600" y="1556792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«Духовно-нравственное воспитание в рамках художественно-эстетического цикла»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74" y="5554765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Работы учеников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1" y="24281"/>
            <a:ext cx="59626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5451"/>
            <a:ext cx="4178624" cy="318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5040560" cy="391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630286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855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991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25" y="4005064"/>
            <a:ext cx="3897119" cy="27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33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8" y="260648"/>
            <a:ext cx="59531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38" y="4005064"/>
            <a:ext cx="4152925" cy="262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352800" y="2209800"/>
            <a:ext cx="2438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latin typeface="+mn-lt"/>
              </a:rPr>
              <a:t>Template Provided By</a:t>
            </a:r>
            <a:endParaRPr lang="en-US" sz="1200" b="1" dirty="0">
              <a:latin typeface="+mn-lt"/>
            </a:endParaRPr>
          </a:p>
        </p:txBody>
      </p:sp>
      <p:sp>
        <p:nvSpPr>
          <p:cNvPr id="14344" name="Text Box 8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705100" y="3242846"/>
            <a:ext cx="373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n-lt"/>
              </a:rPr>
              <a:t>www.animationfactory.com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590800" y="3733800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latin typeface="+mn-lt"/>
              </a:rPr>
              <a:t>500,000 Downloadable PowerPoint Templates, Animated Clip Art, Backgrounds and Videos</a:t>
            </a:r>
            <a:endParaRPr lang="en-US" sz="1200" b="1" dirty="0">
              <a:latin typeface="+mn-lt"/>
            </a:endParaRPr>
          </a:p>
        </p:txBody>
      </p:sp>
      <p:pic>
        <p:nvPicPr>
          <p:cNvPr id="13" name="Picture 12" descr="af_logo_long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" y="2612978"/>
            <a:ext cx="6019800" cy="767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613" y="479499"/>
            <a:ext cx="7416824" cy="2978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/>
              <a:t>Цель</a:t>
            </a:r>
            <a:r>
              <a:rPr lang="ru-RU" sz="3200" dirty="0" smtClean="0"/>
              <a:t>: </a:t>
            </a:r>
            <a:r>
              <a:rPr lang="ru-RU" sz="2400" dirty="0" smtClean="0"/>
              <a:t>создание </a:t>
            </a:r>
            <a:r>
              <a:rPr lang="ru-RU" sz="2400" dirty="0"/>
              <a:t>цельного педагогического пространства, работа в котором направлена на формирование в сознании школьников морально-нравственных ориентиров и эмоционально - ценностных отношений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73448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Задачи: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наполнить </a:t>
            </a:r>
            <a:r>
              <a:rPr lang="ru-RU" sz="2400" dirty="0"/>
              <a:t>уроки духовным и нравственным содержанием, изучаемый материал необходимо рассматривать с позиции общечеловеческих ценностей</a:t>
            </a:r>
            <a:r>
              <a:rPr lang="ru-RU" sz="2400" dirty="0" smtClean="0"/>
              <a:t>;</a:t>
            </a:r>
          </a:p>
          <a:p>
            <a:pPr marL="342900" indent="-342900">
              <a:buFontTx/>
              <a:buChar char="-"/>
            </a:pPr>
            <a:endParaRPr lang="ru-RU" sz="2400" dirty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внеклассную </a:t>
            </a:r>
            <a:r>
              <a:rPr lang="ru-RU" sz="2400" dirty="0"/>
              <a:t>деятельность осуществлять в рамках школьной программы, участвовать в общешкольных мероприятиях, ориентированных на диалог культур и толерантность</a:t>
            </a:r>
            <a:r>
              <a:rPr lang="ru-RU" sz="2400" dirty="0" smtClean="0"/>
              <a:t>;</a:t>
            </a:r>
          </a:p>
          <a:p>
            <a:pPr marL="342900" indent="-342900">
              <a:buFontTx/>
              <a:buChar char="-"/>
            </a:pPr>
            <a:endParaRPr lang="ru-RU" sz="2400" dirty="0"/>
          </a:p>
          <a:p>
            <a:r>
              <a:rPr lang="ru-RU" sz="2400" dirty="0"/>
              <a:t>-	 приобщать родителей к занятиям и мероприятиям на темы духовно - нравственного воспитания.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43634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Гордость и любовь к Родине в работах  учеников</a:t>
            </a:r>
            <a:endParaRPr lang="ru-RU" sz="2800" b="1" dirty="0"/>
          </a:p>
        </p:txBody>
      </p:sp>
      <p:pic>
        <p:nvPicPr>
          <p:cNvPr id="1026" name="Picture 2" descr="C:\Users\Алена\Desktop\учитель года\Творческая мастерская\Письмо работа Лилии Спиридоновой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181"/>
            <a:ext cx="4320480" cy="306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на\Desktop\учитель года\Творческая мастерская\Служу Росс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97741"/>
            <a:ext cx="3980340" cy="28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54907"/>
            <a:ext cx="3562505" cy="267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54907"/>
            <a:ext cx="3487460" cy="261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7560840" cy="5760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Художественные образы в детских работах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Алена\Desktop\учитель года\Творческая мастерская\Сбабушкой работа Елизаветы Бросалиной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935080" cy="27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на\Desktop\учитель года\Творческая мастерская\Закат Работа Анны Щербаковой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30" y="872716"/>
            <a:ext cx="4215464" cy="299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на\Desktop\учитель года\Творческая мастерская\Ирина Ганж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1" y="3903786"/>
            <a:ext cx="4062949" cy="29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ена\Desktop\учитель года\Творческая мастерская\Амурская осень Работа Маргариты Пятаковой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23" y="3762102"/>
            <a:ext cx="4269457" cy="30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на\Desktop\учитель года\Творческая мастерская\С новым годом работа Алины Лапаевой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242"/>
            <a:ext cx="3317703" cy="45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ена\Desktop\учитель года\Творческая мастерская\ВО дворе работа Марии Ландик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89040"/>
            <a:ext cx="2509465" cy="28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лена\Desktop\учитель года\Творческая мастерская\В гостях у деда Мороза Работа Анастасии Беловой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02389"/>
            <a:ext cx="3229335" cy="415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лена\Desktop\учитель года\Творческая мастерская\Генерал Кот Работа Анны Соловьевой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2738924" cy="386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4953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«</a:t>
            </a:r>
            <a:r>
              <a:rPr lang="ru-RU" sz="3600" dirty="0" err="1" smtClean="0">
                <a:solidFill>
                  <a:srgbClr val="FF0000"/>
                </a:solidFill>
              </a:rPr>
              <a:t>Ниткография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473404" cy="322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9532"/>
            <a:ext cx="3413373" cy="247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4953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Этапы выполнения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60" y="1174863"/>
            <a:ext cx="3099644" cy="378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42" y="1340768"/>
            <a:ext cx="5418660" cy="172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67" y="3462057"/>
            <a:ext cx="297656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39" y="3474669"/>
            <a:ext cx="2297465" cy="306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4953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Работы учеников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32738"/>
            <a:ext cx="6205153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EARTH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814367C-AFB0-424C-87E5-110AD510D9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EARTH</Template>
  <TotalTime>140</TotalTime>
  <Words>108</Words>
  <Application>Microsoft Office PowerPoint</Application>
  <PresentationFormat>Экран (4:3)</PresentationFormat>
  <Paragraphs>17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GREEN EARTH</vt:lpstr>
      <vt:lpstr>«Духовно-нравственное воспитание в рамках художественно-эстетического цикла»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«Духовно-нравственное воспитание в рамках художественно-эстетического цикла»</dc:title>
  <dc:creator>Алена</dc:creator>
  <cp:lastModifiedBy>Алена</cp:lastModifiedBy>
  <cp:revision>7</cp:revision>
  <dcterms:created xsi:type="dcterms:W3CDTF">2017-01-23T11:05:36Z</dcterms:created>
  <dcterms:modified xsi:type="dcterms:W3CDTF">2017-01-23T13:26:04Z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TC103367939990</vt:lpwstr>
  </property>
</Properties>
</file>