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avi" ContentType="video/x-msvideo"/>
  <Default Extension="gif" ContentType="image/gif"/>
  <Default Extension="jpg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.jpg" ContentType="image/jpeg"/>
  <Override PartName="/ppt/notesSlides/notesSlide1.xml" ContentType="application/vnd.openxmlformats-officedocument.presentationml.notesSlide+xml"/>
  <Override PartName="/ppt/media/image5.jpg" ContentType="image/jpeg"/>
  <Override PartName="/ppt/media/image6.jpg" ContentType="image/jpeg"/>
  <Override PartName="/ppt/media/image8.jpg" ContentType="image/jpeg"/>
  <Override PartName="/ppt/media/image9.jpg" ContentType="image/jpeg"/>
  <Override PartName="/ppt/media/image10.jpg" ContentType="image/jpeg"/>
  <Override PartName="/ppt/media/image11.jpg" ContentType="image/jpeg"/>
  <Override PartName="/ppt/media/image13.jpg" ContentType="image/jpeg"/>
  <Override PartName="/ppt/media/image14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22.jpg" ContentType="image/jpeg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8" r:id="rId2"/>
    <p:sldId id="258" r:id="rId3"/>
    <p:sldId id="257" r:id="rId4"/>
    <p:sldId id="269" r:id="rId5"/>
    <p:sldId id="256" r:id="rId6"/>
    <p:sldId id="259" r:id="rId7"/>
    <p:sldId id="271" r:id="rId8"/>
    <p:sldId id="275" r:id="rId9"/>
    <p:sldId id="276" r:id="rId10"/>
    <p:sldId id="277" r:id="rId11"/>
    <p:sldId id="280" r:id="rId12"/>
    <p:sldId id="281" r:id="rId13"/>
    <p:sldId id="279" r:id="rId14"/>
    <p:sldId id="273" r:id="rId15"/>
    <p:sldId id="274" r:id="rId16"/>
    <p:sldId id="278" r:id="rId17"/>
    <p:sldId id="266" r:id="rId18"/>
    <p:sldId id="262" r:id="rId19"/>
    <p:sldId id="264" r:id="rId20"/>
    <p:sldId id="270" r:id="rId21"/>
    <p:sldId id="265" r:id="rId22"/>
    <p:sldId id="261" r:id="rId23"/>
    <p:sldId id="26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48CB2-1B41-480B-9550-6D3F397FEA86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43A0C-CC9D-4E0E-A4E1-A7B4411D6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1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43A0C-CC9D-4E0E-A4E1-A7B4411D62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884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3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"/>
            <a:ext cx="9144000" cy="6937249"/>
          </a:xfrm>
        </p:spPr>
      </p:pic>
    </p:spTree>
    <p:extLst>
      <p:ext uri="{BB962C8B-B14F-4D97-AF65-F5344CB8AC3E}">
        <p14:creationId xmlns:p14="http://schemas.microsoft.com/office/powerpoint/2010/main" val="344932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0"/>
            <a:ext cx="9143644" cy="6854902"/>
          </a:xfrm>
        </p:spPr>
      </p:pic>
    </p:spTree>
    <p:extLst>
      <p:ext uri="{BB962C8B-B14F-4D97-AF65-F5344CB8AC3E}">
        <p14:creationId xmlns:p14="http://schemas.microsoft.com/office/powerpoint/2010/main" val="157021308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7" y="0"/>
            <a:ext cx="9155384" cy="6858000"/>
          </a:xfrm>
        </p:spPr>
      </p:pic>
    </p:spTree>
    <p:extLst>
      <p:ext uri="{BB962C8B-B14F-4D97-AF65-F5344CB8AC3E}">
        <p14:creationId xmlns:p14="http://schemas.microsoft.com/office/powerpoint/2010/main" val="117888616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7156" cy="6858000"/>
          </a:xfrm>
        </p:spPr>
      </p:pic>
    </p:spTree>
    <p:extLst>
      <p:ext uri="{BB962C8B-B14F-4D97-AF65-F5344CB8AC3E}">
        <p14:creationId xmlns:p14="http://schemas.microsoft.com/office/powerpoint/2010/main" val="3524947989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"/>
            <a:ext cx="9190853" cy="6856721"/>
          </a:xfrm>
        </p:spPr>
      </p:pic>
    </p:spTree>
    <p:extLst>
      <p:ext uri="{BB962C8B-B14F-4D97-AF65-F5344CB8AC3E}">
        <p14:creationId xmlns:p14="http://schemas.microsoft.com/office/powerpoint/2010/main" val="1274259784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1279"/>
            <a:ext cx="9140908" cy="6853364"/>
          </a:xfrm>
        </p:spPr>
      </p:pic>
    </p:spTree>
    <p:extLst>
      <p:ext uri="{BB962C8B-B14F-4D97-AF65-F5344CB8AC3E}">
        <p14:creationId xmlns:p14="http://schemas.microsoft.com/office/powerpoint/2010/main" val="2282536548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777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4375" cy="6858000"/>
          </a:xfrm>
        </p:spPr>
      </p:pic>
    </p:spTree>
    <p:extLst>
      <p:ext uri="{BB962C8B-B14F-4D97-AF65-F5344CB8AC3E}">
        <p14:creationId xmlns:p14="http://schemas.microsoft.com/office/powerpoint/2010/main" val="244464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овый_год_111,_футажи_на_www.vidiko.ru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932"/>
            <a:ext cx="9144001" cy="6845068"/>
          </a:xfrm>
        </p:spPr>
      </p:pic>
    </p:spTree>
    <p:extLst>
      <p:ext uri="{BB962C8B-B14F-4D97-AF65-F5344CB8AC3E}">
        <p14:creationId xmlns:p14="http://schemas.microsoft.com/office/powerpoint/2010/main" val="9869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9265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210"/>
          </a:xfrm>
        </p:spPr>
      </p:pic>
    </p:spTree>
    <p:extLst>
      <p:ext uri="{BB962C8B-B14F-4D97-AF65-F5344CB8AC3E}">
        <p14:creationId xmlns:p14="http://schemas.microsoft.com/office/powerpoint/2010/main" val="28968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2"/>
            <a:ext cx="9133385" cy="6855118"/>
          </a:xfrm>
        </p:spPr>
      </p:pic>
    </p:spTree>
    <p:extLst>
      <p:ext uri="{BB962C8B-B14F-4D97-AF65-F5344CB8AC3E}">
        <p14:creationId xmlns:p14="http://schemas.microsoft.com/office/powerpoint/2010/main" val="8326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1" y="0"/>
            <a:ext cx="917349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4896544" cy="5305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3861048"/>
            <a:ext cx="244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Детям</a:t>
            </a:r>
            <a:endParaRPr lang="ru-RU" sz="6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908720"/>
            <a:ext cx="1217687" cy="1679369"/>
          </a:xfrm>
          <a:prstGeom prst="rect">
            <a:avLst/>
          </a:prstGeom>
        </p:spPr>
      </p:pic>
      <p:pic>
        <p:nvPicPr>
          <p:cNvPr id="8" name="4_sec_(ringon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56176" y="6309320"/>
            <a:ext cx="293390" cy="2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1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9252520" cy="7209256"/>
          </a:xfrm>
        </p:spPr>
      </p:pic>
      <p:pic>
        <p:nvPicPr>
          <p:cNvPr id="5" name="звук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9832" y="652552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03"/>
          </a:xfrm>
        </p:spPr>
      </p:pic>
    </p:spTree>
    <p:extLst>
      <p:ext uri="{BB962C8B-B14F-4D97-AF65-F5344CB8AC3E}">
        <p14:creationId xmlns:p14="http://schemas.microsoft.com/office/powerpoint/2010/main" val="212015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" y="0"/>
            <a:ext cx="9142753" cy="6857065"/>
          </a:xfrm>
        </p:spPr>
      </p:pic>
    </p:spTree>
    <p:extLst>
      <p:ext uri="{BB962C8B-B14F-4D97-AF65-F5344CB8AC3E}">
        <p14:creationId xmlns:p14="http://schemas.microsoft.com/office/powerpoint/2010/main" val="34581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57"/>
            <a:ext cx="9144000" cy="6858603"/>
          </a:xfrm>
        </p:spPr>
      </p:pic>
    </p:spTree>
    <p:extLst>
      <p:ext uri="{BB962C8B-B14F-4D97-AF65-F5344CB8AC3E}">
        <p14:creationId xmlns:p14="http://schemas.microsoft.com/office/powerpoint/2010/main" val="335516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ви конец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03"/>
          </a:xfrm>
        </p:spPr>
      </p:pic>
    </p:spTree>
    <p:extLst>
      <p:ext uri="{BB962C8B-B14F-4D97-AF65-F5344CB8AC3E}">
        <p14:creationId xmlns:p14="http://schemas.microsoft.com/office/powerpoint/2010/main" val="402367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3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21"/>
            <a:ext cx="9144000" cy="6864437"/>
          </a:xfrm>
        </p:spPr>
      </p:pic>
    </p:spTree>
    <p:extLst>
      <p:ext uri="{BB962C8B-B14F-4D97-AF65-F5344CB8AC3E}">
        <p14:creationId xmlns:p14="http://schemas.microsoft.com/office/powerpoint/2010/main" val="345445061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8575" cy="6858000"/>
          </a:xfrm>
        </p:spPr>
      </p:pic>
    </p:spTree>
    <p:extLst>
      <p:ext uri="{BB962C8B-B14F-4D97-AF65-F5344CB8AC3E}">
        <p14:creationId xmlns:p14="http://schemas.microsoft.com/office/powerpoint/2010/main" val="3606838711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"/>
            <a:ext cx="9144000" cy="6855168"/>
          </a:xfrm>
        </p:spPr>
      </p:pic>
    </p:spTree>
    <p:extLst>
      <p:ext uri="{BB962C8B-B14F-4D97-AF65-F5344CB8AC3E}">
        <p14:creationId xmlns:p14="http://schemas.microsoft.com/office/powerpoint/2010/main" val="312812524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68"/>
          </a:xfrm>
        </p:spPr>
      </p:pic>
    </p:spTree>
    <p:extLst>
      <p:ext uri="{BB962C8B-B14F-4D97-AF65-F5344CB8AC3E}">
        <p14:creationId xmlns:p14="http://schemas.microsoft.com/office/powerpoint/2010/main" val="21226374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2</Words>
  <Application>Microsoft Office PowerPoint</Application>
  <PresentationFormat>Экран (4:3)</PresentationFormat>
  <Paragraphs>2</Paragraphs>
  <Slides>23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33</cp:revision>
  <dcterms:created xsi:type="dcterms:W3CDTF">2017-12-08T10:43:12Z</dcterms:created>
  <dcterms:modified xsi:type="dcterms:W3CDTF">2021-04-10T18:33:29Z</dcterms:modified>
</cp:coreProperties>
</file>