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714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25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45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015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24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587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476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985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53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385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53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2541B-124A-4E26-BB44-7F0AC0A2C80B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A93B7-ED50-411D-BE66-0E8458DC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6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Практическая работа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№ 4.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Тема: Составление по географическим картам и другим источникам информации </a:t>
            </a:r>
            <a:b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характеристики США.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работы: научится использовать различные виды информации и составить </a:t>
            </a:r>
            <a:b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характеристику США.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Ход работы.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Задача, которую ученики должны выполнить в ходе практической работы, такова: выписать природные богатства горного пояса и равнинного района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США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указать их использование в хозяйственной деятельности человека. Следует разрешить учащимся пользоваться учебниками, атласами и другими источниками информации. Работу можно разделить на 2 варианта (1-горный пояс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США; 2- равнины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США).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Ответы запишите в таблицу: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870823"/>
              </p:ext>
            </p:extLst>
          </p:nvPr>
        </p:nvGraphicFramePr>
        <p:xfrm>
          <a:off x="1538986" y="3713258"/>
          <a:ext cx="9814815" cy="245630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270921">
                  <a:extLst>
                    <a:ext uri="{9D8B030D-6E8A-4147-A177-3AD203B41FA5}">
                      <a16:colId xmlns:a16="http://schemas.microsoft.com/office/drawing/2014/main" val="2834558548"/>
                    </a:ext>
                  </a:extLst>
                </a:gridCol>
                <a:gridCol w="1635461">
                  <a:extLst>
                    <a:ext uri="{9D8B030D-6E8A-4147-A177-3AD203B41FA5}">
                      <a16:colId xmlns:a16="http://schemas.microsoft.com/office/drawing/2014/main" val="444994725"/>
                    </a:ext>
                  </a:extLst>
                </a:gridCol>
                <a:gridCol w="1635461">
                  <a:extLst>
                    <a:ext uri="{9D8B030D-6E8A-4147-A177-3AD203B41FA5}">
                      <a16:colId xmlns:a16="http://schemas.microsoft.com/office/drawing/2014/main" val="3586582331"/>
                    </a:ext>
                  </a:extLst>
                </a:gridCol>
                <a:gridCol w="1636486">
                  <a:extLst>
                    <a:ext uri="{9D8B030D-6E8A-4147-A177-3AD203B41FA5}">
                      <a16:colId xmlns:a16="http://schemas.microsoft.com/office/drawing/2014/main" val="2433813926"/>
                    </a:ext>
                  </a:extLst>
                </a:gridCol>
                <a:gridCol w="1636486">
                  <a:extLst>
                    <a:ext uri="{9D8B030D-6E8A-4147-A177-3AD203B41FA5}">
                      <a16:colId xmlns:a16="http://schemas.microsoft.com/office/drawing/2014/main" val="257985852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Показатели для сравнения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Горный пояс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Равнины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93319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Природные богатства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Хозяйственное исследование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Природные богатства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Хозяйственное исследование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317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1.Полезные ископаемые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2.Климатические условия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3.Воды суши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4.Почвенные ресурсы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5.Флора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 Фауна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54679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65174" y="6384596"/>
            <a:ext cx="58701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Сделайте вывод по таблицы. Краткий вывод запишите в тетрадь.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194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108</Words>
  <Application>Microsoft Office PowerPoint</Application>
  <PresentationFormat>Широкоэкранный</PresentationFormat>
  <Paragraphs>22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Практическая работа № 4. Тема: Составление по географическим картам и другим источникам информации  характеристики США. Цель работы: научится использовать различные виды информации и составить  характеристику США.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№ 4. Тема: Составление по географическим картам и другим источникам информации  характеристики США. Цель работы: научится использовать различные виды информации и составить  характеристику США. </dc:title>
  <dc:creator>Пользователь</dc:creator>
  <cp:lastModifiedBy>Пользователь</cp:lastModifiedBy>
  <cp:revision>1</cp:revision>
  <cp:lastPrinted>2017-11-06T19:09:17Z</cp:lastPrinted>
  <dcterms:created xsi:type="dcterms:W3CDTF">2017-11-06T19:03:37Z</dcterms:created>
  <dcterms:modified xsi:type="dcterms:W3CDTF">2017-11-06T19:09:38Z</dcterms:modified>
</cp:coreProperties>
</file>