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93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96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35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7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0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8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99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81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00183-331F-49D5-AEA4-C46C98BACABF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298F8-E5DC-41F3-99CB-935814C15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6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Практическая </a:t>
            </a:r>
            <a:r>
              <a:rPr lang="ru-RU" alt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работа № 3.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Тема: </a:t>
            </a:r>
            <a:r>
              <a:rPr lang="ru-RU" altLang="ru-RU" sz="16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Составление географического положения Южной Америки.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Цель работы: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Сформировать знания о положение материка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Южной Америки.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16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Ход работы: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1.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Пользуясь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физической картой полушарий и материка, опишите его положение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.</a:t>
            </a:r>
            <a:b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</a:b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Данные занесите в </a:t>
            </a:r>
            <a:r>
              <a:rPr lang="ru-RU" altLang="ru-RU" sz="16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таблицу:</a:t>
            </a:r>
            <a: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16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251629"/>
              </p:ext>
            </p:extLst>
          </p:nvPr>
        </p:nvGraphicFramePr>
        <p:xfrm>
          <a:off x="982949" y="1809556"/>
          <a:ext cx="10006645" cy="3486029"/>
        </p:xfrm>
        <a:graphic>
          <a:graphicData uri="http://schemas.openxmlformats.org/drawingml/2006/table">
            <a:tbl>
              <a:tblPr firstRow="1" firstCol="1" bandRow="1"/>
              <a:tblGrid>
                <a:gridCol w="297211">
                  <a:extLst>
                    <a:ext uri="{9D8B030D-6E8A-4147-A177-3AD203B41FA5}">
                      <a16:colId xmlns:a16="http://schemas.microsoft.com/office/drawing/2014/main" val="4151350837"/>
                    </a:ext>
                  </a:extLst>
                </a:gridCol>
                <a:gridCol w="7845552">
                  <a:extLst>
                    <a:ext uri="{9D8B030D-6E8A-4147-A177-3AD203B41FA5}">
                      <a16:colId xmlns:a16="http://schemas.microsoft.com/office/drawing/2014/main" val="592668698"/>
                    </a:ext>
                  </a:extLst>
                </a:gridCol>
                <a:gridCol w="1863882">
                  <a:extLst>
                    <a:ext uri="{9D8B030D-6E8A-4147-A177-3AD203B41FA5}">
                      <a16:colId xmlns:a16="http://schemas.microsoft.com/office/drawing/2014/main" val="1271708467"/>
                    </a:ext>
                  </a:extLst>
                </a:gridCol>
              </a:tblGrid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Южная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Америка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608282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Как расположен относительно экватора, тропиков?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333764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Как расположен относительно 0?мередиана?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104682"/>
                  </a:ext>
                </a:extLst>
              </a:tr>
              <a:tr h="11378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Крайние точки: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Ю-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З-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4670254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Какие океаны омывают?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9440150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Какие моря и заливы омывают?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68359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Как лежит относительно других материков?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726349"/>
                  </a:ext>
                </a:extLst>
              </a:tr>
              <a:tr h="297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каких климатических поясах расположен?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45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77824" y="5628922"/>
            <a:ext cx="10616184" cy="10279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2.На контурную карту Южной Америки перенести  и подписать все географические объекты Южной Америки (из заполненной таблицы).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 Ответить на вопрос: Что же общего и отличительного Южной Америки от материков Австралии, Африки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 Антарктиды.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573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96</Words>
  <Application>Microsoft Office PowerPoint</Application>
  <PresentationFormat>Широкоэкранный</PresentationFormat>
  <Paragraphs>31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Практическая работа № 3. Тема: Составление географического положения Южной Америки. Цель работы: Сформировать знания о положение материка Южной Америки. Ход работы: 1.Пользуясь физической картой полушарий и материка, опишите его положение.  Данные занесите в таблицу: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 3. Тема: Составление географического положения Южной Америки. Цель работы: Сформировать знания о положение материка Южной Америки. Ход работы: Пользуясь физической картой полушарий и материка, опишите его положение. Данные занесите в таблицу. </dc:title>
  <dc:creator>Пользователь</dc:creator>
  <cp:lastModifiedBy>Пользователь</cp:lastModifiedBy>
  <cp:revision>3</cp:revision>
  <cp:lastPrinted>2017-11-06T19:02:26Z</cp:lastPrinted>
  <dcterms:created xsi:type="dcterms:W3CDTF">2017-11-06T18:45:15Z</dcterms:created>
  <dcterms:modified xsi:type="dcterms:W3CDTF">2017-11-06T19:09:46Z</dcterms:modified>
</cp:coreProperties>
</file>