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506-4910-43BC-A84A-523462917F41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7300-55DD-419B-8132-E82250B0E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51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506-4910-43BC-A84A-523462917F41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7300-55DD-419B-8132-E82250B0E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4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506-4910-43BC-A84A-523462917F41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7300-55DD-419B-8132-E82250B0E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35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506-4910-43BC-A84A-523462917F41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7300-55DD-419B-8132-E82250B0E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9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506-4910-43BC-A84A-523462917F41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7300-55DD-419B-8132-E82250B0E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8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506-4910-43BC-A84A-523462917F41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7300-55DD-419B-8132-E82250B0E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63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506-4910-43BC-A84A-523462917F41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7300-55DD-419B-8132-E82250B0E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5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506-4910-43BC-A84A-523462917F41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7300-55DD-419B-8132-E82250B0E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93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506-4910-43BC-A84A-523462917F41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7300-55DD-419B-8132-E82250B0E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4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506-4910-43BC-A84A-523462917F41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7300-55DD-419B-8132-E82250B0E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0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F506-4910-43BC-A84A-523462917F41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7300-55DD-419B-8132-E82250B0E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4F506-4910-43BC-A84A-523462917F41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27300-55DD-419B-8132-E82250B0E7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55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83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50" y="785813"/>
            <a:ext cx="4000500" cy="5786437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ru-RU" sz="2000" dirty="0" smtClean="0">
                <a:solidFill>
                  <a:srgbClr val="0000FF"/>
                </a:solidFill>
              </a:rPr>
              <a:t>    </a:t>
            </a:r>
            <a:r>
              <a:rPr lang="ru-RU" sz="2400" b="1" dirty="0" smtClean="0">
                <a:solidFill>
                  <a:srgbClr val="0000FF"/>
                </a:solidFill>
              </a:rPr>
              <a:t>Голова чтоб не болела,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Ей вращаем вправо-влево. 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А теперь плечами  крутим —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И для них разминка будет.  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    Тянем наши ручки к небу,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В стороны разводим. 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    Повороты вправо-влево, Плавно производим.  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    Наклоняемся легко,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Достаём руками пол.  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    Потянули плечи, спинки.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А теперь конец разминке. 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7363" y="142875"/>
            <a:ext cx="8229600" cy="642938"/>
          </a:xfrm>
          <a:prstGeom prst="rect">
            <a:avLst/>
          </a:prstGeom>
        </p:spPr>
        <p:txBody>
          <a:bodyPr lIns="0" rIns="0" bIns="0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1" dirty="0" smtClean="0">
                <a:solidFill>
                  <a:srgbClr val="0000FF"/>
                </a:solidFill>
                <a:latin typeface="Calibri"/>
              </a:rPr>
              <a:t>Минутка отдыха</a:t>
            </a:r>
            <a:endParaRPr lang="ru-RU" b="1" dirty="0">
              <a:solidFill>
                <a:srgbClr val="0000FF"/>
              </a:solidFill>
              <a:latin typeface="Calibri"/>
            </a:endParaRPr>
          </a:p>
        </p:txBody>
      </p:sp>
      <p:pic>
        <p:nvPicPr>
          <p:cNvPr id="160772" name="Picture 4" descr="D:\Для семинара\красивая-анимация-водопада-медленно-переходящего-в-озеро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785813"/>
            <a:ext cx="4195762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23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Директор</dc:creator>
  <cp:lastModifiedBy>Директор</cp:lastModifiedBy>
  <cp:revision>1</cp:revision>
  <dcterms:created xsi:type="dcterms:W3CDTF">2016-04-21T07:38:25Z</dcterms:created>
  <dcterms:modified xsi:type="dcterms:W3CDTF">2016-04-21T07:40:18Z</dcterms:modified>
</cp:coreProperties>
</file>