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2" r:id="rId3"/>
    <p:sldMasterId id="2147483735" r:id="rId4"/>
    <p:sldMasterId id="2147483748" r:id="rId5"/>
    <p:sldMasterId id="2147483761" r:id="rId6"/>
    <p:sldMasterId id="2147483774" r:id="rId7"/>
    <p:sldMasterId id="2147483787" r:id="rId8"/>
    <p:sldMasterId id="2147483800" r:id="rId9"/>
    <p:sldMasterId id="2147483899" r:id="rId10"/>
  </p:sldMasterIdLst>
  <p:sldIdLst>
    <p:sldId id="257" r:id="rId11"/>
    <p:sldId id="256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18" autoAdjust="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4AC5AE-52A9-46BF-834D-B8B56F372370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C1F11-6236-4615-91E3-9638E8C2844F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3FDB7C-53FA-4C14-B591-2B03ECEAFA9A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699284-0E31-4E19-946E-3CC97AEA27ED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50B0-DF1C-401E-9F68-FBD99AD7B9FE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5BB7-4586-4C25-84AF-6664EB7C806B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ADA880-427B-448E-AB09-7AA45CA5BD6F}" type="datetime1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3200" b="0" strike="noStrike" spc="-1" smtClean="0">
                <a:latin typeface="Arial"/>
              </a:rPr>
              <a:t>Образец подзаголовка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 smtClean="0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 smtClean="0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hyperlink" Target="http://img1.liveinternet.ru/images/attach/c/8/102/649/102649631_122.png" TargetMode="Externa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hyperlink" Target="http://www.magicnazona.rs/wp-content/uploads/2013/09/nedelja-115x140.jpg" TargetMode="External"/><Relationship Id="rId2" Type="http://schemas.openxmlformats.org/officeDocument/2006/relationships/slideLayout" Target="../slideLayouts/slideLayout50.xml"/><Relationship Id="rId16" Type="http://schemas.openxmlformats.org/officeDocument/2006/relationships/hyperlink" Target="http://okartinkah.ru/img/kartinki-dlya-fona-prezentacii-2342/kartinki-dlya-fona-prezentacii-14.jpg" TargetMode="Externa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hyperlink" Target="http://www.playcast.ru/uploads/2015/02/15/12131596.png" TargetMode="External"/><Relationship Id="rId10" Type="http://schemas.openxmlformats.org/officeDocument/2006/relationships/slideLayout" Target="../slideLayouts/slideLayout58.xml"/><Relationship Id="rId19" Type="http://schemas.openxmlformats.org/officeDocument/2006/relationships/hyperlink" Target="http://s29.postimg.org/nkybps24n/05584bc9.png" TargetMode="Externa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hyperlink" Target="http://img1.liveinternet.ru/images/attach/c/8/102/649/102649631_122.png" TargetMode="Externa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hyperlink" Target="http://www.magicnazona.rs/wp-content/uploads/2013/09/nedelja-115x140.jpg" TargetMode="External"/><Relationship Id="rId2" Type="http://schemas.openxmlformats.org/officeDocument/2006/relationships/slideLayout" Target="../slideLayouts/slideLayout98.xml"/><Relationship Id="rId16" Type="http://schemas.openxmlformats.org/officeDocument/2006/relationships/hyperlink" Target="http://okartinkah.ru/img/kartinki-dlya-fona-prezentacii-2342/kartinki-dlya-fona-prezentacii-14.jpg" TargetMode="Externa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hyperlink" Target="http://www.playcast.ru/uploads/2015/02/15/12131596.png" TargetMode="External"/><Relationship Id="rId10" Type="http://schemas.openxmlformats.org/officeDocument/2006/relationships/slideLayout" Target="../slideLayouts/slideLayout106.xml"/><Relationship Id="rId19" Type="http://schemas.openxmlformats.org/officeDocument/2006/relationships/hyperlink" Target="http://s29.postimg.org/nkybps24n/05584bc9.png" TargetMode="Externa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Рисунок 8"/>
          <p:cNvPicPr/>
          <p:nvPr/>
        </p:nvPicPr>
        <p:blipFill>
          <a:blip r:embed="rId15"/>
          <a:stretch/>
        </p:blipFill>
        <p:spPr>
          <a:xfrm>
            <a:off x="0" y="4830840"/>
            <a:ext cx="1981080" cy="202680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0"/>
          <p:cNvPicPr/>
          <p:nvPr/>
        </p:nvPicPr>
        <p:blipFill>
          <a:blip r:embed="rId16"/>
          <a:stretch/>
        </p:blipFill>
        <p:spPr>
          <a:xfrm>
            <a:off x="7165440" y="4830840"/>
            <a:ext cx="1978560" cy="20268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9"/>
          <p:cNvPicPr/>
          <p:nvPr/>
        </p:nvPicPr>
        <p:blipFill>
          <a:blip r:embed="rId15"/>
          <a:stretch/>
        </p:blipFill>
        <p:spPr>
          <a:xfrm rot="5400000">
            <a:off x="23040" y="-22680"/>
            <a:ext cx="1981080" cy="20268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CustomShape 5"/>
          <p:cNvSpPr/>
          <p:nvPr/>
        </p:nvSpPr>
        <p:spPr>
          <a:xfrm>
            <a:off x="1344960" y="2493000"/>
            <a:ext cx="65232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4400" b="1" i="1" strike="noStrike" spc="49">
                <a:solidFill>
                  <a:srgbClr val="C06317"/>
                </a:solidFill>
                <a:latin typeface="Book Antiqua"/>
              </a:rPr>
              <a:t>Шаблоны «Масленица»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8" name="Рисунок 12"/>
          <p:cNvPicPr/>
          <p:nvPr/>
        </p:nvPicPr>
        <p:blipFill>
          <a:blip r:embed="rId17"/>
          <a:stretch/>
        </p:blipFill>
        <p:spPr>
          <a:xfrm rot="10800000">
            <a:off x="9144000" y="2027160"/>
            <a:ext cx="2197080" cy="202680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4"/>
          <p:cNvPicPr/>
          <p:nvPr/>
        </p:nvPicPr>
        <p:blipFill>
          <a:blip r:embed="rId18"/>
          <a:stretch/>
        </p:blipFill>
        <p:spPr>
          <a:xfrm>
            <a:off x="6633360" y="0"/>
            <a:ext cx="2510280" cy="249264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2085120" y="3285000"/>
            <a:ext cx="49388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1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Рисунок 6"/>
          <p:cNvPicPr/>
          <p:nvPr/>
        </p:nvPicPr>
        <p:blipFill>
          <a:blip r:embed="rId15"/>
          <a:stretch/>
        </p:blipFill>
        <p:spPr>
          <a:xfrm>
            <a:off x="424080" y="256320"/>
            <a:ext cx="8295480" cy="6345000"/>
          </a:xfrm>
          <a:prstGeom prst="rect">
            <a:avLst/>
          </a:prstGeom>
          <a:ln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D20897-F05E-4929-837E-913245DA076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385383-9FB6-497B-AD9A-2497228B02A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971640" y="404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Рисунок 16"/>
          <p:cNvPicPr/>
          <p:nvPr/>
        </p:nvPicPr>
        <p:blipFill>
          <a:blip r:embed="rId15"/>
          <a:stretch/>
        </p:blipFill>
        <p:spPr>
          <a:xfrm>
            <a:off x="395640" y="3645000"/>
            <a:ext cx="1910520" cy="2588760"/>
          </a:xfrm>
          <a:prstGeom prst="rect">
            <a:avLst/>
          </a:prstGeom>
          <a:ln>
            <a:noFill/>
          </a:ln>
        </p:spPr>
      </p:pic>
      <p:sp>
        <p:nvSpPr>
          <p:cNvPr id="9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65E677B-C449-40FD-A85C-C0C5C264897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F32D23-5AFA-48BC-9EC3-0A7A80F7A7A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827640" y="548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Рисунок 8"/>
          <p:cNvPicPr/>
          <p:nvPr/>
        </p:nvPicPr>
        <p:blipFill>
          <a:blip r:embed="rId15" cstate="print"/>
          <a:stretch/>
        </p:blipFill>
        <p:spPr>
          <a:xfrm>
            <a:off x="7236360" y="188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9"/>
          <p:cNvPicPr/>
          <p:nvPr/>
        </p:nvPicPr>
        <p:blipFill>
          <a:blip r:embed="rId15" cstate="print"/>
          <a:stretch/>
        </p:blipFill>
        <p:spPr>
          <a:xfrm>
            <a:off x="8028360" y="620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0"/>
          <p:cNvPicPr/>
          <p:nvPr/>
        </p:nvPicPr>
        <p:blipFill>
          <a:blip r:embed="rId15" cstate="print"/>
          <a:stretch/>
        </p:blipFill>
        <p:spPr>
          <a:xfrm>
            <a:off x="7812360" y="188640"/>
            <a:ext cx="935640" cy="840600"/>
          </a:xfrm>
          <a:prstGeom prst="rect">
            <a:avLst/>
          </a:prstGeom>
          <a:ln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5278DEB-583D-4275-B767-C5A3FF7D173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2D7EB8-3F71-499E-BA75-99745ACC8F6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CE591F7-13ED-45DD-8C2E-51805BD5388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91A982-25B1-481F-B57C-61638138AD4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2931840" y="260640"/>
            <a:ext cx="261684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49">
                <a:solidFill>
                  <a:srgbClr val="80420F"/>
                </a:solidFill>
                <a:latin typeface="Calibri"/>
              </a:rPr>
              <a:t>Источники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51640" y="980640"/>
            <a:ext cx="8424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5"/>
              </a:rPr>
              <a:t>http://www.playcast.ru/uploads/2015/02/15/12131596.png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девушка с блинами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6"/>
              </a:rPr>
              <a:t>http://okartinkah.ru/img/kartinki-dlya-fona-prezentacii-2342/kartinki-dlya-fona-prezentacii-14.jpg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основной фон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7"/>
              </a:rPr>
              <a:t>http://www.magicnazona.rs/wp-content/uploads/2013/09/nedelja-115x140.jpg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1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8"/>
              </a:rPr>
              <a:t>http://img1.liveinternet.ru/images/attach/c/8/102/649/102649631_122.png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уголок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9"/>
              </a:rPr>
              <a:t>http://s29.postimg.org/nkybps24n/05584bc9.png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2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Рисунок 6"/>
          <p:cNvPicPr/>
          <p:nvPr/>
        </p:nvPicPr>
        <p:blipFill>
          <a:blip r:embed="rId15"/>
          <a:stretch/>
        </p:blipFill>
        <p:spPr>
          <a:xfrm>
            <a:off x="424080" y="256320"/>
            <a:ext cx="8295480" cy="6345000"/>
          </a:xfrm>
          <a:prstGeom prst="rect">
            <a:avLst/>
          </a:prstGeom>
          <a:ln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D20897-F05E-4929-837E-913245DA076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385383-9FB6-497B-AD9A-2497228B02A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971640" y="404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Рисунок 16"/>
          <p:cNvPicPr/>
          <p:nvPr/>
        </p:nvPicPr>
        <p:blipFill>
          <a:blip r:embed="rId15"/>
          <a:stretch/>
        </p:blipFill>
        <p:spPr>
          <a:xfrm>
            <a:off x="395640" y="3645000"/>
            <a:ext cx="1910520" cy="2588760"/>
          </a:xfrm>
          <a:prstGeom prst="rect">
            <a:avLst/>
          </a:prstGeom>
          <a:ln>
            <a:noFill/>
          </a:ln>
        </p:spPr>
      </p:pic>
      <p:sp>
        <p:nvSpPr>
          <p:cNvPr id="9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65E677B-C449-40FD-A85C-C0C5C264897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F32D23-5AFA-48BC-9EC3-0A7A80F7A7A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827640" y="548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Рисунок 8"/>
          <p:cNvPicPr/>
          <p:nvPr/>
        </p:nvPicPr>
        <p:blipFill>
          <a:blip r:embed="rId15" cstate="print"/>
          <a:stretch/>
        </p:blipFill>
        <p:spPr>
          <a:xfrm>
            <a:off x="7236360" y="188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9"/>
          <p:cNvPicPr/>
          <p:nvPr/>
        </p:nvPicPr>
        <p:blipFill>
          <a:blip r:embed="rId15" cstate="print"/>
          <a:stretch/>
        </p:blipFill>
        <p:spPr>
          <a:xfrm>
            <a:off x="8028360" y="620640"/>
            <a:ext cx="935640" cy="84060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0"/>
          <p:cNvPicPr/>
          <p:nvPr/>
        </p:nvPicPr>
        <p:blipFill>
          <a:blip r:embed="rId15" cstate="print"/>
          <a:stretch/>
        </p:blipFill>
        <p:spPr>
          <a:xfrm>
            <a:off x="7812360" y="188640"/>
            <a:ext cx="935640" cy="840600"/>
          </a:xfrm>
          <a:prstGeom prst="rect">
            <a:avLst/>
          </a:prstGeom>
          <a:ln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5278DEB-583D-4275-B767-C5A3FF7D173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2D7EB8-3F71-499E-BA75-99745ACC8F6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CE591F7-13ED-45DD-8C2E-51805BD5388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10/22/2021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91A982-25B1-481F-B57C-61638138AD4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2931840" y="260640"/>
            <a:ext cx="261684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49">
                <a:solidFill>
                  <a:srgbClr val="80420F"/>
                </a:solidFill>
                <a:latin typeface="Calibri"/>
              </a:rPr>
              <a:t>Источники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51640" y="980640"/>
            <a:ext cx="8424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5"/>
              </a:rPr>
              <a:t>http://www.playcast.ru/uploads/2015/02/15/12131596.png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девушка с блинами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6"/>
              </a:rPr>
              <a:t>http://okartinkah.ru/img/kartinki-dlya-fona-prezentacii-2342/kartinki-dlya-fona-prezentacii-14.jpg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основной фон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7"/>
              </a:rPr>
              <a:t>http://www.magicnazona.rs/wp-content/uploads/2013/09/nedelja-115x140.jpg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1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8"/>
              </a:rPr>
              <a:t>http://img1.liveinternet.ru/images/attach/c/8/102/649/102649631_122.png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уголок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9"/>
              </a:rPr>
              <a:t>http://s29.postimg.org/nkybps24n/05584bc9.png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2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8297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Знакомство цифрой и числом 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zov" pitchFamily="2" charset="-52"/>
              </a:rPr>
              <a:t>интерактивная игра по математике  для детей  дошкольного возраста</a:t>
            </a:r>
            <a:endParaRPr lang="ru-RU" sz="2000" b="1" dirty="0">
              <a:solidFill>
                <a:srgbClr val="FF0000"/>
              </a:solidFill>
              <a:latin typeface="Azov" pitchFamily="2" charset="-52"/>
            </a:endParaRPr>
          </a:p>
        </p:txBody>
      </p:sp>
      <p:pic>
        <p:nvPicPr>
          <p:cNvPr id="2050" name="Picture 2" descr="https://avatars.mds.yandex.net/i?id=7df885d0239c93434c8a961e800e4e52-5221780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33" r="18033"/>
          <a:stretch>
            <a:fillRect/>
          </a:stretch>
        </p:blipFill>
        <p:spPr bwMode="auto">
          <a:xfrm>
            <a:off x="428596" y="2000241"/>
            <a:ext cx="3000396" cy="4857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5786454"/>
            <a:ext cx="4968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Составила: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Куляшова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А.С.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357158" y="2714620"/>
            <a:ext cx="8429684" cy="71438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7158" y="1285860"/>
            <a:ext cx="8572560" cy="64294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ТЕЛ4" descr="maxresdefaul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5625"/>
          <a:stretch>
            <a:fillRect/>
          </a:stretch>
        </p:blipFill>
        <p:spPr>
          <a:xfrm>
            <a:off x="8143900" y="5572140"/>
            <a:ext cx="698505" cy="1000132"/>
          </a:xfrm>
          <a:prstGeom prst="rect">
            <a:avLst/>
          </a:prstGeom>
        </p:spPr>
      </p:pic>
      <p:pic>
        <p:nvPicPr>
          <p:cNvPr id="4" name="ТЕЛ 3" descr="maxresdefaul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5625"/>
          <a:stretch>
            <a:fillRect/>
          </a:stretch>
        </p:blipFill>
        <p:spPr>
          <a:xfrm>
            <a:off x="7286644" y="5572140"/>
            <a:ext cx="698505" cy="1000132"/>
          </a:xfrm>
          <a:prstGeom prst="rect">
            <a:avLst/>
          </a:prstGeom>
        </p:spPr>
      </p:pic>
      <p:pic>
        <p:nvPicPr>
          <p:cNvPr id="10" name="ТЕЛ2" descr="maxresdefaul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5625"/>
          <a:stretch>
            <a:fillRect/>
          </a:stretch>
        </p:blipFill>
        <p:spPr>
          <a:xfrm>
            <a:off x="6500826" y="5572140"/>
            <a:ext cx="698505" cy="1000132"/>
          </a:xfrm>
          <a:prstGeom prst="rect">
            <a:avLst/>
          </a:prstGeom>
        </p:spPr>
      </p:pic>
      <p:pic>
        <p:nvPicPr>
          <p:cNvPr id="12" name="ТЕЛ1" descr="maxresdefaul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5625"/>
          <a:stretch>
            <a:fillRect/>
          </a:stretch>
        </p:blipFill>
        <p:spPr>
          <a:xfrm>
            <a:off x="5643570" y="5643578"/>
            <a:ext cx="698505" cy="928694"/>
          </a:xfrm>
          <a:prstGeom prst="rect">
            <a:avLst/>
          </a:prstGeom>
        </p:spPr>
      </p:pic>
      <p:pic>
        <p:nvPicPr>
          <p:cNvPr id="9" name="КОМП5" descr="01006kut-936e-1200x11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500702"/>
            <a:ext cx="1143008" cy="1048709"/>
          </a:xfrm>
          <a:prstGeom prst="rect">
            <a:avLst/>
          </a:prstGeom>
        </p:spPr>
      </p:pic>
      <p:pic>
        <p:nvPicPr>
          <p:cNvPr id="15" name="КОМП4" descr="01006kut-936e-1200x11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5572140"/>
            <a:ext cx="1143008" cy="1048709"/>
          </a:xfrm>
          <a:prstGeom prst="rect">
            <a:avLst/>
          </a:prstGeom>
        </p:spPr>
      </p:pic>
      <p:pic>
        <p:nvPicPr>
          <p:cNvPr id="16" name="КОМП3" descr="01006kut-936e-1200x11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5643578"/>
            <a:ext cx="1143008" cy="1048709"/>
          </a:xfrm>
          <a:prstGeom prst="rect">
            <a:avLst/>
          </a:prstGeom>
        </p:spPr>
      </p:pic>
      <p:pic>
        <p:nvPicPr>
          <p:cNvPr id="17" name="КОМП2" descr="01006kut-936e-1200x11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5643578"/>
            <a:ext cx="1143008" cy="1048709"/>
          </a:xfrm>
          <a:prstGeom prst="rect">
            <a:avLst/>
          </a:prstGeom>
        </p:spPr>
      </p:pic>
      <p:pic>
        <p:nvPicPr>
          <p:cNvPr id="18" name="КОМП1" descr="01006kut-936e-1200x11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643578"/>
            <a:ext cx="1143008" cy="1048709"/>
          </a:xfrm>
          <a:prstGeom prst="rect">
            <a:avLst/>
          </a:prstGeom>
        </p:spPr>
      </p:pic>
      <p:pic>
        <p:nvPicPr>
          <p:cNvPr id="19" name="1" descr="305-3057591_sudoku-clipart.png"/>
          <p:cNvPicPr>
            <a:picLocks noChangeAspect="1"/>
          </p:cNvPicPr>
          <p:nvPr/>
        </p:nvPicPr>
        <p:blipFill>
          <a:blip r:embed="rId5" cstate="print"/>
          <a:srcRect r="81251" b="68575"/>
          <a:stretch>
            <a:fillRect/>
          </a:stretch>
        </p:blipFill>
        <p:spPr>
          <a:xfrm>
            <a:off x="1785918" y="357166"/>
            <a:ext cx="428628" cy="685805"/>
          </a:xfrm>
          <a:prstGeom prst="rect">
            <a:avLst/>
          </a:prstGeom>
        </p:spPr>
      </p:pic>
      <p:pic>
        <p:nvPicPr>
          <p:cNvPr id="21" name="2" descr="305-3057591_sudoku-clipart.png"/>
          <p:cNvPicPr>
            <a:picLocks noChangeAspect="1"/>
          </p:cNvPicPr>
          <p:nvPr/>
        </p:nvPicPr>
        <p:blipFill>
          <a:blip r:embed="rId6" cstate="print"/>
          <a:srcRect l="35913" r="35912" b="68750"/>
          <a:stretch>
            <a:fillRect/>
          </a:stretch>
        </p:blipFill>
        <p:spPr>
          <a:xfrm>
            <a:off x="3143240" y="357166"/>
            <a:ext cx="514378" cy="642965"/>
          </a:xfrm>
          <a:prstGeom prst="rect">
            <a:avLst/>
          </a:prstGeom>
        </p:spPr>
      </p:pic>
      <p:pic>
        <p:nvPicPr>
          <p:cNvPr id="22" name="3" descr="305-3057591_sudoku-clipart.png"/>
          <p:cNvPicPr>
            <a:picLocks noChangeAspect="1"/>
          </p:cNvPicPr>
          <p:nvPr/>
        </p:nvPicPr>
        <p:blipFill>
          <a:blip r:embed="rId7" cstate="print"/>
          <a:srcRect l="71132" b="70833"/>
          <a:stretch>
            <a:fillRect/>
          </a:stretch>
        </p:blipFill>
        <p:spPr>
          <a:xfrm>
            <a:off x="4429124" y="357166"/>
            <a:ext cx="571504" cy="650757"/>
          </a:xfrm>
          <a:prstGeom prst="rect">
            <a:avLst/>
          </a:prstGeom>
        </p:spPr>
      </p:pic>
      <p:pic>
        <p:nvPicPr>
          <p:cNvPr id="23" name="4" descr="305-3057591_sudoku-clipart.png"/>
          <p:cNvPicPr>
            <a:picLocks noChangeAspect="1"/>
          </p:cNvPicPr>
          <p:nvPr/>
        </p:nvPicPr>
        <p:blipFill>
          <a:blip r:embed="rId8" cstate="print"/>
          <a:srcRect t="34375" r="71131" b="36458"/>
          <a:stretch>
            <a:fillRect/>
          </a:stretch>
        </p:blipFill>
        <p:spPr>
          <a:xfrm>
            <a:off x="5715008" y="428604"/>
            <a:ext cx="531730" cy="605452"/>
          </a:xfrm>
          <a:prstGeom prst="rect">
            <a:avLst/>
          </a:prstGeom>
        </p:spPr>
      </p:pic>
      <p:pic>
        <p:nvPicPr>
          <p:cNvPr id="24" name="5" descr="305-3057591_sudoku-clipart.png"/>
          <p:cNvPicPr>
            <a:picLocks noChangeAspect="1"/>
          </p:cNvPicPr>
          <p:nvPr/>
        </p:nvPicPr>
        <p:blipFill>
          <a:blip r:embed="rId9" cstate="print"/>
          <a:srcRect l="34739" t="35417" r="37086" b="35416"/>
          <a:stretch>
            <a:fillRect/>
          </a:stretch>
        </p:blipFill>
        <p:spPr>
          <a:xfrm>
            <a:off x="7072330" y="500042"/>
            <a:ext cx="489859" cy="571503"/>
          </a:xfrm>
          <a:prstGeom prst="rect">
            <a:avLst/>
          </a:prstGeom>
        </p:spPr>
      </p:pic>
      <p:sp>
        <p:nvSpPr>
          <p:cNvPr id="32" name="СТР2"/>
          <p:cNvSpPr/>
          <p:nvPr/>
        </p:nvSpPr>
        <p:spPr>
          <a:xfrm>
            <a:off x="3428992" y="4357694"/>
            <a:ext cx="1285884" cy="571504"/>
          </a:xfrm>
          <a:prstGeom prst="curvedDownArrow">
            <a:avLst>
              <a:gd name="adj1" fmla="val 25000"/>
              <a:gd name="adj2" fmla="val 50000"/>
              <a:gd name="adj3" fmla="val 21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1"/>
          <p:cNvSpPr/>
          <p:nvPr/>
        </p:nvSpPr>
        <p:spPr>
          <a:xfrm>
            <a:off x="2000232" y="4357694"/>
            <a:ext cx="1428760" cy="571504"/>
          </a:xfrm>
          <a:prstGeom prst="curvedDownArrow">
            <a:avLst>
              <a:gd name="adj1" fmla="val 25000"/>
              <a:gd name="adj2" fmla="val 50000"/>
              <a:gd name="adj3" fmla="val 21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ТР3"/>
          <p:cNvSpPr/>
          <p:nvPr/>
        </p:nvSpPr>
        <p:spPr>
          <a:xfrm>
            <a:off x="4786314" y="4357694"/>
            <a:ext cx="1357322" cy="571504"/>
          </a:xfrm>
          <a:prstGeom prst="curvedDownArrow">
            <a:avLst>
              <a:gd name="adj1" fmla="val 25000"/>
              <a:gd name="adj2" fmla="val 50000"/>
              <a:gd name="adj3" fmla="val 21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7" name="ЛУЧ" descr="chislo-i-tsifra-7_11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0" t="33329" r="34384" b="41674"/>
          <a:stretch>
            <a:fillRect/>
          </a:stretch>
        </p:blipFill>
        <p:spPr>
          <a:xfrm>
            <a:off x="357158" y="4857760"/>
            <a:ext cx="7786742" cy="857256"/>
          </a:xfrm>
          <a:prstGeom prst="rect">
            <a:avLst/>
          </a:prstGeom>
        </p:spPr>
      </p:pic>
      <p:sp>
        <p:nvSpPr>
          <p:cNvPr id="38" name="СТР4"/>
          <p:cNvSpPr/>
          <p:nvPr/>
        </p:nvSpPr>
        <p:spPr>
          <a:xfrm>
            <a:off x="6143636" y="4286256"/>
            <a:ext cx="1428760" cy="571504"/>
          </a:xfrm>
          <a:prstGeom prst="curvedDownArrow">
            <a:avLst>
              <a:gd name="adj1" fmla="val 25000"/>
              <a:gd name="adj2" fmla="val 50000"/>
              <a:gd name="adj3" fmla="val 21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3+1" descr="d471c3fd16e44c0e024d3345f2a76c2c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6" t="26389" r="47656" b="31944"/>
          <a:stretch>
            <a:fillRect/>
          </a:stretch>
        </p:blipFill>
        <p:spPr>
          <a:xfrm>
            <a:off x="5429256" y="3786190"/>
            <a:ext cx="550066" cy="428628"/>
          </a:xfrm>
          <a:prstGeom prst="rect">
            <a:avLst/>
          </a:prstGeom>
        </p:spPr>
      </p:pic>
      <p:pic>
        <p:nvPicPr>
          <p:cNvPr id="40" name="2+1" descr="d471c3fd16e44c0e024d3345f2a76c2c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6" t="26389" r="47656" b="31944"/>
          <a:stretch>
            <a:fillRect/>
          </a:stretch>
        </p:blipFill>
        <p:spPr>
          <a:xfrm>
            <a:off x="4071934" y="3857628"/>
            <a:ext cx="550066" cy="428628"/>
          </a:xfrm>
          <a:prstGeom prst="rect">
            <a:avLst/>
          </a:prstGeom>
        </p:spPr>
      </p:pic>
      <p:pic>
        <p:nvPicPr>
          <p:cNvPr id="41" name="1+1" descr="d471c3fd16e44c0e024d3345f2a76c2c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6" t="26389" r="47656" b="31944"/>
          <a:stretch>
            <a:fillRect/>
          </a:stretch>
        </p:blipFill>
        <p:spPr>
          <a:xfrm>
            <a:off x="3071802" y="3857628"/>
            <a:ext cx="550066" cy="428628"/>
          </a:xfrm>
          <a:prstGeom prst="rect">
            <a:avLst/>
          </a:prstGeom>
        </p:spPr>
      </p:pic>
      <p:pic>
        <p:nvPicPr>
          <p:cNvPr id="42" name="4+1" descr="d471c3fd16e44c0e024d3345f2a76c2c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66" t="26389" r="47656" b="31944"/>
          <a:stretch>
            <a:fillRect/>
          </a:stretch>
        </p:blipFill>
        <p:spPr>
          <a:xfrm>
            <a:off x="6715140" y="3857628"/>
            <a:ext cx="550066" cy="42862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57158" y="0"/>
            <a:ext cx="43506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ЗНАКОМСТВО С  ЦИФРОЙ И ЧИСЛОМ  5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9043E-6 L 0.11476 -0.6608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757E-6 L 0.15504 -0.67129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4757E-6 L 0.17969 -0.67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6671E-6 L 0.21198 -0.660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5247 L -0.47031 -0.442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-0.05247 L -0.41458 -0.43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6288 L -0.35868 -0.43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1063 L -0.31076 -0.447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04 L 0.24497 -0.640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 descr="https://img2.freepng.ru/20181130/hvw/kisspng-nolik-portable-network-graphics-cartoon-image-char-cartoon-characters-fixiki-png-5c01176190a5d2.2840259115435753935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5172" name="Picture 4" descr="https://img2.freepng.ru/20181130/hvw/kisspng-nolik-portable-network-graphics-cartoon-image-char-cartoon-characters-fixiki-png-5c01176190a5d2.28402591154357539359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3" t="16667" r="12499" b="15833"/>
          <a:stretch>
            <a:fillRect/>
          </a:stretch>
        </p:blipFill>
        <p:spPr bwMode="auto">
          <a:xfrm>
            <a:off x="1214414" y="357166"/>
            <a:ext cx="6786610" cy="6000792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 rot="1407123">
            <a:off x="914801" y="630316"/>
            <a:ext cx="810400" cy="962672"/>
          </a:xfrm>
          <a:prstGeom prst="star5">
            <a:avLst>
              <a:gd name="adj" fmla="val 9021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407123">
            <a:off x="729067" y="4468565"/>
            <a:ext cx="756379" cy="589968"/>
          </a:xfrm>
          <a:prstGeom prst="star5">
            <a:avLst>
              <a:gd name="adj" fmla="val 9021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304191">
            <a:off x="7743724" y="1198436"/>
            <a:ext cx="1193384" cy="962672"/>
          </a:xfrm>
          <a:prstGeom prst="star5">
            <a:avLst>
              <a:gd name="adj" fmla="val 9021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6573837">
            <a:off x="7367413" y="4441454"/>
            <a:ext cx="719274" cy="1094969"/>
          </a:xfrm>
          <a:prstGeom prst="star5">
            <a:avLst>
              <a:gd name="adj" fmla="val 9021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407123">
            <a:off x="4077801" y="1725129"/>
            <a:ext cx="559769" cy="504675"/>
          </a:xfrm>
          <a:prstGeom prst="star5">
            <a:avLst>
              <a:gd name="adj" fmla="val 9021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72769E-6 C 0.13681 -0.02219 0.75678 -0.24596 0.80001 -0.1246 C 0.84323 -0.00324 0.39601 0.65072 0.25955 0.72815 C 0.1231 0.80559 0.02761 0.46001 -0.01927 0.34004 C -0.06614 0.22006 -0.02413 0.0638 -0.02135 0.00855 C -0.01857 -0.04669 -0.1368 0.02219 5.83333E-6 2.72769E-6 Z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4.11003E-6 C -0.25312 0.08483 -0.51701 0.16967 -0.44305 0.27508 C -0.36892 0.38025 0.30643 0.57119 0.4566 0.6306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16597E-7 C 0.00139 -0.01225 0.00399 -0.02427 0.00434 -0.03676 C 0.00486 -0.05571 0.00486 -0.0749 0.00226 -0.09339 C 0.00174 -0.09686 -0.00174 -0.09778 -0.00417 -0.09917 C -0.01806 -0.1068 -0.03194 -0.11004 -0.0467 -0.11327 C -0.07535 -0.12876 -0.05 -0.11674 -0.11267 -0.1246 C -0.13733 -0.1276 -0.16233 -0.13038 -0.18715 -0.13315 C -0.23646 -0.14933 -0.21163 -0.14332 -0.31076 -0.13593 C -0.31545 -0.13546 -0.31892 -0.12945 -0.32344 -0.12737 C -0.33003 -0.1142 -0.32621 -0.11813 -0.34253 -0.11327 C -0.36094 -0.10772 -0.37917 -0.10218 -0.39774 -0.09917 C -0.40069 -0.09339 -0.40347 -0.08784 -0.40625 -0.08206 C -0.40764 -0.07929 -0.41076 -0.07351 -0.41076 -0.07351 C -0.41302 -0.06057 -0.4184 -0.05248 -0.42118 -0.03953 C -0.42222 -0.03491 -0.42257 -0.03005 -0.42344 -0.02543 C -0.42396 -0.02243 -0.425 -0.01965 -0.42552 -0.01688 C -0.42378 0.00185 -0.4224 0.02196 -0.41267 0.03698 C -0.41111 0.03953 -0.40816 0.04045 -0.40625 0.04253 C -0.40417 0.04507 -0.4026 0.049 -0.4 0.05108 C -0.39687 0.05363 -0.37691 0.05663 -0.37674 0.05663 C -0.36597 0.05478 -0.35521 0.05316 -0.34462 0.05108 C -0.34167 0.05039 -0.33854 0.05039 -0.33628 0.04831 C -0.33403 0.04646 -0.33368 0.04207 -0.33194 0.03976 C -0.33021 0.03721 -0.32778 0.03583 -0.32552 0.03398 C -0.32153 0.02635 -0.31771 0.0171 -0.31493 0.00855 C -0.31302 0.003 -0.31198 -0.00278 -0.31076 -0.00856 C -0.3099 -0.01133 -0.30851 -0.01688 -0.30851 -0.01688 C -0.3092 -0.04624 -0.30799 -0.07559 -0.31076 -0.10472 C -0.31094 -0.10865 -0.31545 -0.1098 -0.31701 -0.11327 C -0.3224 -0.12414 -0.31493 -0.12044 -0.32344 -0.13038 C -0.3316 -0.13962 -0.34115 -0.14587 -0.35104 -0.15003 C -0.37292 -0.16967 -0.41215 -0.18031 -0.43819 -0.18401 C -0.50434 -0.20389 -0.56302 -0.19395 -0.63403 -0.19256 C -0.64792 -0.18655 -0.66042 -0.17823 -0.67448 -0.17268 C -0.68455 -0.16297 -0.69236 -0.15835 -0.70417 -0.15303 C -0.71059 -0.14725 -0.71806 -0.14309 -0.72344 -0.13593 C -0.73819 -0.11651 -0.73108 -0.12344 -0.74253 -0.11327 C -0.75 -0.09802 -0.74514 -0.10703 -0.75955 -0.08784 C -0.76823 -0.07652 -0.76701 -0.0638 -0.77865 -0.05386 C -0.78299 -0.03005 -0.79132 -0.01711 -0.80417 7.16597E-7 C -0.81163 0.00994 -0.81615 0.01664 -0.82552 0.02265 C -0.8309 0.02982 -0.83663 0.03652 -0.84045 0.0453 C -0.84149 0.04785 -0.84132 0.05131 -0.84253 0.05386 C -0.86875 0.10934 -0.84323 0.04461 -0.86371 0.09916 C -0.86667 0.10726 -0.86719 0.1165 -0.87014 0.12459 C -0.87535 0.13846 -0.88003 0.1491 -0.88299 0.16435 C -0.88576 0.19556 -0.88403 0.22492 -0.87656 0.25497 C -0.87587 0.26444 -0.87639 0.27415 -0.87448 0.2834 C -0.87274 0.29149 -0.86875 0.29843 -0.86597 0.30605 C -0.86458 0.30952 -0.86476 0.31368 -0.86371 0.31738 C -0.86094 0.32732 -0.85712 0.33333 -0.85312 0.34281 C -0.84896 0.35298 -0.8467 0.36384 -0.84253 0.37401 C -0.83733 0.3865 -0.83108 0.3969 -0.8276 0.41077 C -0.82205 0.43389 -0.81441 0.47596 -0.8 0.49306 C -0.78767 0.50763 -0.77708 0.51202 -0.76163 0.51572 C -0.74601 0.52612 -0.73003 0.53421 -0.71267 0.53837 C -0.70573 0.54738 -0.70017 0.54947 -0.69149 0.55524 C -0.68246 0.57119 -0.67413 0.58668 -0.66597 0.60356 C -0.65799 0.62043 -0.65573 0.64702 -0.65312 0.66574 C -0.65712 0.68215 -0.65191 0.66851 -0.66163 0.67707 C -0.6783 0.69163 -0.65937 0.67915 -0.67222 0.69417 C -0.67396 0.69625 -0.68733 0.70735 -0.69149 0.71105 C -0.69358 0.7129 -0.69566 0.71498 -0.69774 0.71683 C -0.70139 0.72029 -0.71059 0.72237 -0.71059 0.72237 C -0.72969 0.72052 -0.74896 0.72029 -0.76806 0.71683 C -0.77552 0.71544 -0.7809 0.69949 -0.78715 0.69417 C -0.7901 0.68631 -0.79479 0.67938 -0.79774 0.67152 C -0.81198 0.63384 -0.78854 0.68354 -0.80417 0.65164 C -0.80556 0.64493 -0.80694 0.63846 -0.80851 0.63176 C -0.8092 0.62898 -0.81094 0.62621 -0.81059 0.62321 C -0.81007 0.61881 -0.80156 0.60887 -0.8 0.60633 C -0.79462 0.59778 -0.79097 0.58899 -0.78299 0.58368 C -0.76545 0.57212 -0.70625 0.57304 -0.7 0.57235 C -0.67361 0.57697 -0.64774 0.58298 -0.62118 0.58645 C -0.57726 0.60356 -0.64375 0.57905 -0.58299 0.595 C -0.57604 0.59685 -0.57049 0.60356 -0.56371 0.60633 C -0.55764 0.60887 -0.55087 0.6098 -0.54462 0.61188 C -0.52205 0.62714 -0.50972 0.62413 -0.48073 0.62621 C -0.35486 0.62436 -0.33385 0.63592 -0.2533 0.61488 C -0.24479 0.60749 -0.23663 0.60541 -0.22778 0.60055 C -0.21701 0.59477 -0.2066 0.58946 -0.19566 0.58368 C -0.1934 0.58113 -0.18299 0.56935 -0.17865 0.56657 C -0.17517 0.56426 -0.17135 0.56357 -0.16806 0.56102 C -0.15347 0.549 -0.14028 0.53352 -0.12552 0.52126 C -0.11892 0.51595 -0.11944 0.51156 -0.11493 0.50439 C -0.1099 0.49653 -0.10625 0.49352 -0.1 0.48728 C -0.09219 0.46995 -0.07882 0.45723 -0.07222 0.4392 C -0.06684 0.42464 -0.06371 0.41632 -0.05521 0.40522 C -0.05087 0.3932 -0.04965 0.38627 -0.04253 0.37679 C -0.03889 0.35991 -0.03403 0.34604 -0.03194 0.32871 C -0.02743 0.2552 -0.02396 0.18053 -0.01493 0.10772 C -0.01424 0.08229 -0.01389 0.05663 -0.01267 0.0312 C -0.01181 0.01248 -0.00625 -0.00648 -0.00625 -0.02543 " pathEditMode="relative" ptsTypes="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01711E-7 C -0.00209 0.00947 -0.00331 0.01941 -0.00643 0.02843 C -0.00765 0.0319 -0.01095 0.03398 -0.01286 0.03698 C -0.02171 0.05108 -0.02692 0.06796 -0.04046 0.07351 C -0.04949 0.08576 -0.05869 0.095 -0.06806 0.10749 C -0.07119 0.11211 -0.07692 0.11095 -0.08091 0.1135 C -0.09949 0.12529 -0.11789 0.12991 -0.13838 0.13291 C -0.1665 0.1484 -0.19775 0.14771 -0.22761 0.15002 C -0.27883 0.13361 -0.21477 0.15349 -0.3639 0.14447 C -0.36841 0.14424 -0.37657 0.13892 -0.37657 0.13892 C -0.39376 0.12344 -0.41598 0.11974 -0.43612 0.11604 C -0.44168 0.11373 -0.44793 0.11373 -0.45331 0.11049 C -0.45661 0.10864 -0.45869 0.10448 -0.46181 0.10217 C -0.46372 0.10055 -0.46598 0.09986 -0.46806 0.09893 C -0.47622 0.09015 -0.48317 0.07952 -0.4915 0.07096 C -0.50053 0.06125 -0.51216 0.05478 -0.52136 0.04507 C -0.52987 0.03652 -0.53664 0.02727 -0.54688 0.02265 C -0.55782 0.00069 -0.54341 0.02727 -0.55747 0.00855 C -0.55938 0.00601 -0.55973 0.00208 -0.56181 1.01711E-7 C -0.56494 -0.00301 -0.56893 -0.0037 -0.5724 -0.00555 C -0.58178 -0.02474 -0.5698 -0.00162 -0.58733 -0.02844 C -0.59306 -0.03699 -0.59897 -0.0608 -0.60209 -0.06496 C -0.61095 -0.07698 -0.60661 -0.07028 -0.61494 -0.08484 C -0.61963 -0.11651 -0.63456 -0.14194 -0.64046 -0.17268 C -0.64688 -0.20643 -0.65105 -0.24087 -0.65747 -0.27485 C -0.66077 -0.29196 -0.66511 -0.30883 -0.66806 -0.32594 C -0.67293 -0.35368 -0.67501 -0.38257 -0.67883 -0.41077 C -0.68039 -0.4221 -0.68161 -0.43343 -0.68299 -0.44476 C -0.68369 -0.4503 -0.68508 -0.46163 -0.68508 -0.46163 C -0.68577 -0.47411 -0.68751 -0.48636 -0.68733 -0.49862 C -0.68681 -0.52404 -0.68473 -0.5497 -0.68299 -0.5749 C -0.68056 -0.61073 -0.67727 -0.632 -0.6639 -0.6602 C -0.65695 -0.67453 -0.65556 -0.68239 -0.64254 -0.6884 C -0.57379 -0.68747 -0.4922 -0.73278 -0.43612 -0.67985 C -0.41355 -0.65835 -0.45869 -0.68539 -0.42136 -0.66598 C -0.40886 -0.6491 -0.40817 -0.64263 -0.40001 -0.62321 C -0.39827 -0.61928 -0.39584 -0.61558 -0.39358 -0.61188 C -0.39168 -0.60888 -0.3889 -0.6068 -0.38733 -0.60356 C -0.37865 -0.58438 -0.37223 -0.56149 -0.36598 -0.54092 C -0.36737 -0.53052 -0.37032 -0.51017 -0.37032 -0.51017 " pathEditMode="relative" ptsTypes="fffffffffffffffffffffffffffffffffffffff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0767E-6 C -0.00608 0.01202 -0.01302 0.02173 -0.01927 0.03398 C -0.02274 0.04091 -0.02778 0.05663 -0.02778 0.05663 C -0.02448 0.1387 -0.03507 0.14748 -0.01076 0.19256 C -0.00243 0.20804 -0.01146 0.20157 -4.16667E-6 0.20689 C 0.00399 0.22284 -0.00121 0.20943 0.00851 0.21821 C 0.01719 0.22607 0.01632 0.23024 0.02761 0.23509 C 0.04236 0.24827 0.06354 0.25335 0.08073 0.25497 C 0.10764 0.25751 0.16146 0.26075 0.16146 0.26075 C 0.17952 0.26653 0.19931 0.26653 0.21702 0.25774 C 0.21997 0.25636 0.2224 0.25335 0.22535 0.2522 C 0.24202 0.24642 0.26215 0.24549 0.27865 0.24364 C 0.29202 0.22584 0.28229 0.23648 0.31267 0.22099 L 0.31267 0.22099 C 0.32552 0.20804 0.33958 0.19649 0.35104 0.18123 C 0.35313 0.17568 0.35469 0.16967 0.35729 0.16435 C 0.3592 0.16019 0.36215 0.15719 0.36372 0.15303 C 0.37327 0.12737 0.35938 0.15418 0.36806 0.13315 C 0.37118 0.12529 0.37656 0.11905 0.37865 0.11049 C 0.38247 0.09478 0.3849 0.08229 0.39149 0.06796 C 0.39636 0.04207 0.39236 0.05178 0.4 0.03675 C 0.40938 -0.02751 0.40573 0.00948 0.40191 -0.1246 C 0.40174 -0.13823 0.39931 -0.14586 0.39149 -0.15303 C 0.38906 -0.16112 0.38958 -0.17037 0.38715 -0.17846 C 0.38577 -0.18285 0.38247 -0.18562 0.38073 -0.18978 C 0.37882 -0.19418 0.37795 -0.19926 0.37656 -0.20388 C 0.37257 -0.23625 0.37795 -0.20666 0.36806 -0.23509 C 0.36302 -0.24965 0.36389 -0.26445 0.35729 -0.27762 C 0.35122 -0.30213 0.34653 -0.32709 0.34028 -0.35136 C 0.3375 -0.37772 0.33594 -0.40476 0.33177 -0.43065 C 0.33247 -0.45608 0.33264 -0.48174 0.33403 -0.50717 C 0.33455 -0.51595 0.33924 -0.51988 0.34254 -0.52682 C 0.35087 -0.54461 0.3592 -0.55987 0.37431 -0.56657 C 0.38577 -0.5779 0.39931 -0.58068 0.41267 -0.58645 C 0.47431 -0.6135 0.52327 -0.6098 0.59149 -0.61188 C 0.6007 -0.61096 0.61007 -0.61119 0.6191 -0.60911 C 0.62813 -0.60703 0.63681 -0.59524 0.64462 -0.58923 C 0.66354 -0.5749 0.68021 -0.55594 0.69566 -0.53537 C 0.69844 -0.52404 0.70434 -0.51803 0.70851 -0.50717 C 0.70972 -0.50023 0.71389 -0.49445 0.71476 -0.48729 C 0.71806 -0.45909 0.71823 -0.43042 0.72118 -0.40222 C 0.72049 -0.34189 0.72708 -0.27994 0.71702 -0.22099 C 0.71649 -0.21752 0.71077 -0.19857 0.71059 -0.19834 C 0.70139 -0.16505 0.69653 -0.14471 0.67656 -0.12182 C 0.66945 -0.11373 0.66597 -0.10148 0.65729 -0.09639 C 0.63767 -0.08484 0.61806 -0.06842 0.59774 -0.05941 C 0.57847 -0.05086 0.59583 -0.0638 0.57431 -0.05109 C 0.57066 -0.04878 0.56754 -0.04485 0.56354 -0.04253 C 0.5309 -0.02289 0.49063 -0.01803 0.45521 -0.0141 C 0.29566 0.02774 -0.03628 -0.22608 -0.03628 -0.00277 " pathEditMode="relative" ptsTypes="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9552E-6 C -0.00157 -0.20642 0.00885 -0.21636 -0.01493 -0.34558 C -0.01632 -0.28825 -0.01511 -0.27439 -0.02136 -0.23231 C -0.02066 -0.14933 -0.02153 -0.06611 -0.01927 0.01688 C -0.0191 0.02381 -0.01493 0.00416 -0.01493 -0.00277 C -0.01424 -0.07374 -0.0158 -0.14447 -0.01719 -0.21544 C -0.01736 -0.22122 -0.02136 -0.22792 -0.02344 -0.23231 C -0.02483 -0.26976 -0.02552 -0.29565 -0.0342 -0.32871 C -0.04601 -0.32339 -0.04358 -0.31414 -0.04688 -0.30027 C -0.04879 -0.29172 -0.0533 -0.27485 -0.0533 -0.27485 C -0.06025 -0.20804 -0.04913 -0.29473 -0.06181 -0.24087 C -0.06424 -0.2307 -0.06476 -0.22006 -0.06597 -0.20966 C -0.06927 -0.1803 -0.06927 -0.14771 -0.07674 -0.11905 C -0.07327 0.03976 -0.08177 -0.05293 -0.06823 0.00278 C -0.06754 0.00948 -0.06684 0.01595 -0.06597 0.02266 C -0.06545 0.02659 -0.06684 0.03398 -0.06389 0.03398 C -0.06042 0.03398 -0.05955 0.02659 -0.05747 0.02266 C -0.05087 0.0104 -0.04896 -0.00439 -0.04271 -0.0171 C -0.03872 -0.03698 -0.03368 -0.0564 -0.02986 -0.07651 C -0.0283 -0.10402 -0.02657 -0.1313 -0.02344 -0.15857 C -0.02587 -0.19556 -0.02327 -0.23948 -0.03195 -0.27485 C -0.03472 -0.31969 -0.03334 -0.32085 -0.04045 -0.29172 C -0.04584 -0.22862 -0.04288 -0.25774 -0.04896 -0.20411 C -0.04792 -0.15557 -0.05608 -0.11535 -0.03837 -0.07651 C -0.03629 -0.06218 -0.03611 -0.049 -0.02986 -0.03675 C -0.02917 -0.01687 -0.03229 0.0037 -0.02778 0.02266 C -0.02657 0.02751 -0.01945 0.02104 -0.01719 0.01688 C -0.00799 1.89552E-6 -0.01077 -0.02381 -0.00643 -0.04253 C -0.00504 -0.04854 -0.00174 -0.05363 2.22222E-6 -0.05964 C 0.0033 -0.07073 0.00573 -0.08229 0.0085 -0.09362 C 0.00989 -0.09917 0.01267 -0.11049 0.01267 -0.11049 C 0.01458 -0.12621 0.01857 -0.14031 0.02118 -0.1558 C 0.02153 -0.15834 0.02343 -0.17452 0.02552 -0.17845 C 0.02795 -0.18285 0.03125 -0.18608 0.03403 -0.18978 C 0.03576 -0.20134 0.03767 -0.21267 0.04028 -0.22376 C 0.04236 -0.23324 0.04878 -0.25427 0.04878 -0.26352 C 0.04878 -0.26861 0.046 -0.25404 0.04462 -0.24942 C 0.04028 -0.21775 0.03437 -0.18793 0.03177 -0.1558 C 0.03107 -0.13708 0.02708 -0.02889 0.02552 -0.02265 C 0.02118 -0.00555 0.02482 -0.05871 0.02326 -0.07651 C 0.02274 -0.08252 0.02048 -0.08784 0.01909 -0.09362 C 0.02413 -0.13869 0.02778 -0.19302 0.03611 -0.23809 C 0.0368 -0.25705 0.03819 -0.27577 0.03819 -0.29473 C 0.03819 -0.30143 0.04062 -0.31183 0.03611 -0.31438 C 0.03142 -0.31692 0.02326 -0.30305 0.02326 -0.30305 C 0.00972 -0.27577 0.01267 -0.24133 0.00208 -0.21243 C -0.00243 -0.14447 -0.02448 -0.03259 0.01267 0.01688 " pathEditMode="relative" ptsTypes="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МАСЛЕН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маша3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МАСЛЕНИЦА</Template>
  <TotalTime>322</TotalTime>
  <Words>24</Words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МАСЛЕНИЦА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маша3</vt:lpstr>
      <vt:lpstr>Знакомство цифрой и числом 5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26</cp:revision>
  <dcterms:created xsi:type="dcterms:W3CDTF">2021-10-08T16:30:51Z</dcterms:created>
  <dcterms:modified xsi:type="dcterms:W3CDTF">2021-10-22T16:57:55Z</dcterms:modified>
</cp:coreProperties>
</file>