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75" y="-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001307-E591-4596-9FCD-6CD6A7F729CE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356FEE-3728-4B61-A987-1D7DD0EB21B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73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1307-E591-4596-9FCD-6CD6A7F729CE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FEE-3728-4B61-A987-1D7DD0EB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1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1307-E591-4596-9FCD-6CD6A7F729CE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FEE-3728-4B61-A987-1D7DD0EB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0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1307-E591-4596-9FCD-6CD6A7F729CE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FEE-3728-4B61-A987-1D7DD0EB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5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1307-E591-4596-9FCD-6CD6A7F729CE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FEE-3728-4B61-A987-1D7DD0EB21B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77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1307-E591-4596-9FCD-6CD6A7F729CE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FEE-3728-4B61-A987-1D7DD0EB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1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1307-E591-4596-9FCD-6CD6A7F729CE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FEE-3728-4B61-A987-1D7DD0EB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1307-E591-4596-9FCD-6CD6A7F729CE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FEE-3728-4B61-A987-1D7DD0EB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9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1307-E591-4596-9FCD-6CD6A7F729CE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FEE-3728-4B61-A987-1D7DD0EB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1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1307-E591-4596-9FCD-6CD6A7F729CE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FEE-3728-4B61-A987-1D7DD0EB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8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1307-E591-4596-9FCD-6CD6A7F729CE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6FEE-3728-4B61-A987-1D7DD0EB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4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7001307-E591-4596-9FCD-6CD6A7F729CE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2356FEE-3728-4B61-A987-1D7DD0EB2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5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" y="212741"/>
            <a:ext cx="11706447" cy="651766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2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7055" y="885277"/>
            <a:ext cx="50153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все государства в мире, Россия имеет свои государственные символы: флаг, герб и гимн. Отдавая почести этим символам, мы тем самым проявляем любовь и уважение к своей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гордость за принадлежность к гражданам России.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983672"/>
            <a:ext cx="5962314" cy="49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79" y="668608"/>
            <a:ext cx="403715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флаг.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Белый, синий, красный цвет.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для меня красивый, краше флага в мире нет.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Честь и правда в этом флаге,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Кровь, пролитая в бою,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Смелость, доблесть и отвага,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Родину мою!</a:t>
            </a:r>
          </a:p>
          <a:p>
            <a:pPr algn="ctr"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Бебина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20" y="1637413"/>
            <a:ext cx="7272024" cy="38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2799" y="547972"/>
            <a:ext cx="32281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России величавый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гербе орёл двуглавый,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на запад и восток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смотреть бы сразу мог.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Сильный, мудрый он и гордый.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– России дух свободный.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3" y="454095"/>
            <a:ext cx="4817571" cy="57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1731819"/>
            <a:ext cx="4184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и гордый, и знакомый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 по радио с утра.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просыпается страна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звуки Гимна — знак особый.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нам не стоит забывать —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звуке Гимна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встать.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512618"/>
            <a:ext cx="5915891" cy="5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484908"/>
            <a:ext cx="113330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Неофициальные символы России.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символы когда-то давно придумал русский народ. По ним люди узнают нашу страну, даже если они никогда в ней не были.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5" y="2064327"/>
            <a:ext cx="7065819" cy="44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6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17" y="1272060"/>
            <a:ext cx="47659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березу русскую,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светлую, то грустную,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зеленом сарафанчике,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платочками в карманчиках,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красивыми застежками,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зелеными сережками.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ее, нарядную,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Родную, ненаглядную,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ясную, кипучую,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грустную, плакучую.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55" y="1043291"/>
            <a:ext cx="6248400" cy="492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3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7" y="429491"/>
            <a:ext cx="11180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пыхтит как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паровоз, важно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кверху держит нос.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Пошумит,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остепенится- пригласит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чайку напиться. (Самовар)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47" y="1799234"/>
            <a:ext cx="3743998" cy="46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23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1200" y="1853261"/>
            <a:ext cx="4918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Эх,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матрешечка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-матрешка,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Красота, на загляденье.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стоит разобрать,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Красоты уже штук пять.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542046"/>
            <a:ext cx="3068009" cy="54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873" y="5472544"/>
            <a:ext cx="1097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струны, играет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звонко инструмент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— «треуголка».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Поскорее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узнавай-ка, 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это? (Балалайка)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6" y="644236"/>
            <a:ext cx="5056909" cy="466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2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75" y="556890"/>
            <a:ext cx="10058400" cy="25967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4947" y="2771554"/>
            <a:ext cx="111390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Великую землю, любимую землю,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Где мы родились и живем,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Родиной светлой, мы Родиной милой,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Родиной нашей зовем.</a:t>
            </a:r>
          </a:p>
        </p:txBody>
      </p:sp>
    </p:spTree>
    <p:extLst>
      <p:ext uri="{BB962C8B-B14F-4D97-AF65-F5344CB8AC3E}">
        <p14:creationId xmlns:p14="http://schemas.microsoft.com/office/powerpoint/2010/main" val="90883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5" y="609600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живем в большой прекрасной стране.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Россия.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6" y="1836741"/>
            <a:ext cx="7342909" cy="45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51" y="358849"/>
            <a:ext cx="8194158" cy="61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8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975" y="277736"/>
            <a:ext cx="447501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Необъятная страна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долго-долго-долго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самолёте нам лететь,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долго-долго-долго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Россию нам смотреть,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увидим мы тогда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леса, и города,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Океанские просторы,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Ленты рек, озёра, горы…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увидим даль без края,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Тундру, где звенит весна,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поймём тогда, какая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Родина большая,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Необъятная страна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Степанов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5" y="572518"/>
            <a:ext cx="6653060" cy="53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891" y="609600"/>
            <a:ext cx="11152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город России – Москва,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Родины.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1933039"/>
            <a:ext cx="6483927" cy="45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325582"/>
            <a:ext cx="7772399" cy="4857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5430981"/>
            <a:ext cx="11069782" cy="955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главная площадь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ней расположены самые важные государственные здания, музеи, храмы. </a:t>
            </a:r>
          </a:p>
        </p:txBody>
      </p:sp>
    </p:spTree>
    <p:extLst>
      <p:ext uri="{BB962C8B-B14F-4D97-AF65-F5344CB8AC3E}">
        <p14:creationId xmlns:p14="http://schemas.microsoft.com/office/powerpoint/2010/main" val="31446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9" y="436238"/>
            <a:ext cx="7902061" cy="59368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34400" y="436238"/>
            <a:ext cx="32142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Кремль – это целая серия соборов, храмов, музеев, государственных зданий, площадей, огражденных кремлевской стеной и башнями. Все башни Кремля и Кремлевская стена сделаны из кирпича красного цвета. </a:t>
            </a:r>
          </a:p>
        </p:txBody>
      </p:sp>
    </p:spTree>
    <p:extLst>
      <p:ext uri="{BB962C8B-B14F-4D97-AF65-F5344CB8AC3E}">
        <p14:creationId xmlns:p14="http://schemas.microsoft.com/office/powerpoint/2010/main" val="21113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7964" y="564308"/>
            <a:ext cx="3602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Кремлёвские звёзды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нами горят,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Повсюду доходит их свет!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Родина есть у ребят,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лучше той Родины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0" y="290944"/>
            <a:ext cx="4128656" cy="6262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4181" y="3657600"/>
            <a:ext cx="68857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Спасская башня — это одна из двадцати башен Московского Кремля. Именно в этой башне находятся главные ворота Кремля – Спасские ворота, а на самой башне установлены самые известные в России часы – куранты.</a:t>
            </a:r>
          </a:p>
        </p:txBody>
      </p:sp>
    </p:spTree>
    <p:extLst>
      <p:ext uri="{BB962C8B-B14F-4D97-AF65-F5344CB8AC3E}">
        <p14:creationId xmlns:p14="http://schemas.microsoft.com/office/powerpoint/2010/main" val="40218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4" y="484909"/>
            <a:ext cx="11208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неизвестному солдату — это памятник благодарности неизвестным солдатам, которые погибли в годы Великой Отечественной войны. Находится в Александровском саду.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7" y="1848895"/>
            <a:ext cx="8423564" cy="47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332509"/>
            <a:ext cx="11319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 Василия Блаженного — это православный храм, который расположен на Красной площади.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37" y="1530607"/>
            <a:ext cx="5808380" cy="504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130</TotalTime>
  <Words>549</Words>
  <Application>Microsoft Office PowerPoint</Application>
  <PresentationFormat>Произвольный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 моя – Россия!</dc:title>
  <dc:creator>Рустам</dc:creator>
  <cp:lastModifiedBy>Comss</cp:lastModifiedBy>
  <cp:revision>15</cp:revision>
  <dcterms:created xsi:type="dcterms:W3CDTF">2021-11-30T14:18:30Z</dcterms:created>
  <dcterms:modified xsi:type="dcterms:W3CDTF">2023-10-15T10:15:23Z</dcterms:modified>
</cp:coreProperties>
</file>