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1" r:id="rId6"/>
    <p:sldId id="272" r:id="rId7"/>
    <p:sldId id="273" r:id="rId8"/>
    <p:sldId id="278" r:id="rId9"/>
    <p:sldId id="274" r:id="rId10"/>
    <p:sldId id="275" r:id="rId11"/>
    <p:sldId id="276" r:id="rId12"/>
    <p:sldId id="277" r:id="rId13"/>
    <p:sldId id="258" r:id="rId14"/>
    <p:sldId id="279" r:id="rId15"/>
    <p:sldId id="257" r:id="rId16"/>
    <p:sldId id="266" r:id="rId17"/>
    <p:sldId id="260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DA9A-E703-4D6D-BD15-F09384428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69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CFF02-9A80-410B-AC06-AA5462F88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0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28FA2-EA33-43AB-9410-97A213E0D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8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29D2D-1E8C-4DAE-9C01-9B51140A1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96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4E17-AD85-48D6-81D6-6ACD7DE83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1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34778-CD08-48A6-9DAD-F80CA326B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4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6A3D5-948A-4AF8-8A40-2B2ACED91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4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12859-70BB-49B1-A03D-5DA97AA5F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9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4B098-B4D3-40CD-B618-6C4A4964F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3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6BBD3-864F-4BC2-A5C3-50E87529B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9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DA99-5B1B-45A7-A5B4-3CA1052D2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7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9B6D739-CF77-4A0C-9A27-231BA28C7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3429000"/>
            <a:ext cx="4387850" cy="1470025"/>
          </a:xfrm>
        </p:spPr>
        <p:txBody>
          <a:bodyPr/>
          <a:lstStyle/>
          <a:p>
            <a:pPr eaLnBrk="1" hangingPunct="1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412875"/>
            <a:ext cx="40576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88913"/>
            <a:ext cx="4106862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2843808" y="5383213"/>
            <a:ext cx="6128742" cy="114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eaLnBrk="1" hangingPunct="1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Вставь пропущенную букву Ы или И. </a:t>
            </a:r>
          </a:p>
          <a:p>
            <a:pPr marL="342900" indent="-342900" algn="ctr" eaLnBrk="1" hangingPunct="1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Прочитай слово.</a:t>
            </a:r>
          </a:p>
          <a:p>
            <a:pPr marL="342900" indent="-342900" algn="ctr" eaLnBrk="1" hangingPunct="1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 себя.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9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9000" b="1" dirty="0" smtClean="0">
                <a:latin typeface="Times New Roman" pitchFamily="18" charset="0"/>
                <a:cs typeface="Times New Roman" pitchFamily="18" charset="0"/>
              </a:rPr>
              <a:t>    Н</a:t>
            </a:r>
          </a:p>
        </p:txBody>
      </p:sp>
      <p:pic>
        <p:nvPicPr>
          <p:cNvPr id="11267" name="Picture 5" descr="https://www.proza.ru/pics/2018/02/24/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2992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67442" y="-171400"/>
            <a:ext cx="1573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9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201454"/>
            <a:ext cx="8229600" cy="1143000"/>
          </a:xfrm>
        </p:spPr>
        <p:txBody>
          <a:bodyPr/>
          <a:lstStyle/>
          <a:p>
            <a:pPr eaLnBrk="1" hangingPunct="1"/>
            <a:r>
              <a:rPr lang="ru-RU" sz="9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   </a:t>
            </a:r>
            <a:r>
              <a:rPr lang="ru-RU" sz="9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81708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7951" y="34290"/>
            <a:ext cx="9718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9000" b="1" dirty="0" smtClean="0">
                <a:latin typeface="Times New Roman" pitchFamily="18" charset="0"/>
                <a:cs typeface="Times New Roman" pitchFamily="18" charset="0"/>
              </a:rPr>
              <a:t>   СТ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80645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127556"/>
            <a:ext cx="9718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412" y="186482"/>
            <a:ext cx="2746648" cy="763364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ТА    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868142" y="579549"/>
            <a:ext cx="1577921" cy="102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59632" y="961231"/>
            <a:ext cx="76041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>
                <a:solidFill>
                  <a:schemeClr val="tx2"/>
                </a:solidFill>
              </a:rPr>
              <a:t/>
            </a:r>
            <a:br>
              <a:rPr lang="ru-RU" sz="4000" dirty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img1.goodfon.ru/original/320x240/8/1c/rebenok-devochka-vzgly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8150"/>
            <a:ext cx="3720075" cy="27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1516664/efc26d6f-2c7b-4613-b627-95f09286eed2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25" y="1634428"/>
            <a:ext cx="4518045" cy="282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572508" y="228505"/>
            <a:ext cx="2746648" cy="76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БА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23835" y="1135931"/>
            <a:ext cx="760412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000" dirty="0">
                <a:solidFill>
                  <a:schemeClr val="tx2"/>
                </a:solidFill>
              </a:rPr>
              <a:t/>
            </a:r>
            <a:br>
              <a:rPr lang="ru-RU" sz="4000" dirty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514391" y="1232037"/>
            <a:ext cx="76041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>
                <a:solidFill>
                  <a:schemeClr val="tx2"/>
                </a:solidFill>
              </a:rPr>
              <a:t/>
            </a:r>
            <a:br>
              <a:rPr lang="ru-RU" sz="4000" dirty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404664"/>
            <a:ext cx="3600400" cy="76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КВА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431957"/>
            <a:ext cx="3425044" cy="763364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4" y="1412776"/>
            <a:ext cx="44672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59" y="1412776"/>
            <a:ext cx="4372142" cy="443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— Я — маленькая 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ШКА!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— А я большой! Я —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ШКА!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940425" y="399133"/>
            <a:ext cx="688181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Ы </a:t>
            </a:r>
            <a:r>
              <a:rPr lang="ru-RU" sz="4000" dirty="0">
                <a:solidFill>
                  <a:schemeClr val="tx2"/>
                </a:solidFill>
              </a:rPr>
              <a:t/>
            </a:r>
            <a:br>
              <a:rPr lang="ru-RU" sz="4000" dirty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56176" y="1036638"/>
            <a:ext cx="760413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dirty="0">
                <a:solidFill>
                  <a:srgbClr val="FF0000"/>
                </a:solidFill>
              </a:rPr>
              <a:t>И</a:t>
            </a:r>
            <a:r>
              <a:rPr lang="ru-RU" sz="4000" dirty="0">
                <a:solidFill>
                  <a:schemeClr val="tx2"/>
                </a:solidFill>
              </a:rPr>
              <a:t/>
            </a:r>
            <a:br>
              <a:rPr lang="ru-RU" sz="4000" dirty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7524"/>
            <a:ext cx="4598839" cy="390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15" y="2348880"/>
            <a:ext cx="4040711" cy="424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Пошла купаться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ЛА,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Взяла кусочек 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ЛА!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961063" y="476250"/>
            <a:ext cx="7588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>
                <a:solidFill>
                  <a:schemeClr val="tx2"/>
                </a:solidFill>
              </a:rPr>
              <a:t/>
            </a:r>
            <a:br>
              <a:rPr lang="ru-RU" sz="4000">
                <a:solidFill>
                  <a:schemeClr val="tx2"/>
                </a:solidFill>
              </a:rPr>
            </a:b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24525" y="1135063"/>
            <a:ext cx="760413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FF0000"/>
                </a:solidFill>
              </a:rPr>
              <a:t>Ы</a:t>
            </a:r>
            <a:r>
              <a:rPr lang="ru-RU" sz="4000">
                <a:solidFill>
                  <a:schemeClr val="tx2"/>
                </a:solidFill>
              </a:rPr>
              <a:t/>
            </a:r>
            <a:br>
              <a:rPr lang="ru-RU" sz="4000">
                <a:solidFill>
                  <a:schemeClr val="tx2"/>
                </a:solidFill>
              </a:rPr>
            </a:br>
            <a:endParaRPr lang="ru-RU" sz="4000">
              <a:solidFill>
                <a:schemeClr val="tx2"/>
              </a:solidFill>
            </a:endParaRPr>
          </a:p>
        </p:txBody>
      </p:sp>
      <p:pic>
        <p:nvPicPr>
          <p:cNvPr id="2050" name="Picture 2" descr="https://s3-us-west-2.amazonaws.com/issuewireassets/primg/4661/hip-hop-song-soap-b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31" y="3505200"/>
            <a:ext cx="2616199" cy="261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19275"/>
            <a:ext cx="50577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Щенок в буд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льн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носом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КАЛ,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ответ буд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льн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громко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КАЛ!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56176" y="476250"/>
            <a:ext cx="89867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dirty="0">
                <a:solidFill>
                  <a:srgbClr val="FF0000"/>
                </a:solidFill>
              </a:rPr>
              <a:t>Ы</a:t>
            </a:r>
            <a:r>
              <a:rPr lang="ru-RU" sz="4000" dirty="0">
                <a:solidFill>
                  <a:schemeClr val="tx2"/>
                </a:solidFill>
              </a:rPr>
              <a:t/>
            </a:r>
            <a:br>
              <a:rPr lang="ru-RU" sz="4000" dirty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56176" y="1235047"/>
            <a:ext cx="898674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dirty="0">
                <a:solidFill>
                  <a:srgbClr val="FF0000"/>
                </a:solidFill>
              </a:rPr>
              <a:t>И</a:t>
            </a:r>
            <a:r>
              <a:rPr lang="ru-RU" sz="4000" dirty="0">
                <a:solidFill>
                  <a:schemeClr val="tx2"/>
                </a:solidFill>
              </a:rPr>
              <a:t/>
            </a:r>
            <a:br>
              <a:rPr lang="ru-RU" sz="4000" dirty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s://trainthatpooch.com/wp-content/uploads/2018/07/train-puppy-sleep-through-night_midn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7486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39750" y="5397500"/>
            <a:ext cx="8229600" cy="1143000"/>
          </a:xfrm>
        </p:spPr>
        <p:txBody>
          <a:bodyPr/>
          <a:lstStyle/>
          <a:p>
            <a:pPr eaLnBrk="1" hangingPunct="1"/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569912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   </a:t>
            </a:r>
            <a:r>
              <a:rPr lang="ru-RU" sz="9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pic>
        <p:nvPicPr>
          <p:cNvPr id="3075" name="Picture 5" descr="https://avatars.mds.yandex.net/get-zen_doc/1247665/pub_5c32418971a4ff00abd21312_5c3241b853ab1800aaa6d59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8581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4206" y="98048"/>
            <a:ext cx="792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9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9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000" b="1" dirty="0" smtClean="0">
                <a:latin typeface="Times New Roman" pitchFamily="18" charset="0"/>
                <a:cs typeface="Times New Roman" pitchFamily="18" charset="0"/>
              </a:rPr>
              <a:t>СЬ</a:t>
            </a:r>
          </a:p>
        </p:txBody>
      </p:sp>
      <p:pic>
        <p:nvPicPr>
          <p:cNvPr id="4099" name="Picture 5" descr="https://ru-static.z-dn.net/files/dc9/360ce9c514a659b5e8ccb27ad6d36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76787"/>
            <a:ext cx="734536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3769" y="-152479"/>
            <a:ext cx="1573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9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0706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sz="9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   </a:t>
            </a:r>
            <a:r>
              <a:rPr lang="ru-RU" sz="9000" b="1" dirty="0" smtClean="0">
                <a:latin typeface="Times New Roman" pitchFamily="18" charset="0"/>
                <a:cs typeface="Times New Roman" pitchFamily="18" charset="0"/>
              </a:rPr>
              <a:t>ГР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570787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-64453"/>
            <a:ext cx="9718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9000" b="1" dirty="0" smtClean="0">
                <a:latin typeface="Times New Roman" pitchFamily="18" charset="0"/>
                <a:cs typeface="Times New Roman" pitchFamily="18" charset="0"/>
              </a:rPr>
              <a:t>    Ч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03" y="1412875"/>
            <a:ext cx="64706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09884"/>
            <a:ext cx="1573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9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9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4771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09884"/>
            <a:ext cx="1573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9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8915"/>
            <a:ext cx="88519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60350"/>
            <a:ext cx="8218487" cy="1052513"/>
          </a:xfrm>
        </p:spPr>
        <p:txBody>
          <a:bodyPr/>
          <a:lstStyle/>
          <a:p>
            <a:pPr eaLnBrk="1" hangingPunct="1"/>
            <a:r>
              <a:rPr lang="ru-RU" sz="9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0" b="1" dirty="0" smtClean="0">
                <a:latin typeface="Times New Roman" pitchFamily="18" charset="0"/>
                <a:cs typeface="Times New Roman" pitchFamily="18" charset="0"/>
              </a:rPr>
              <a:t>  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47951" y="34290"/>
            <a:ext cx="9718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9000" b="1" dirty="0" smtClean="0">
                <a:latin typeface="Times New Roman" pitchFamily="18" charset="0"/>
                <a:cs typeface="Times New Roman" pitchFamily="18" charset="0"/>
              </a:rPr>
              <a:t>    Р</a:t>
            </a:r>
          </a:p>
        </p:txBody>
      </p:sp>
      <p:pic>
        <p:nvPicPr>
          <p:cNvPr id="8195" name="Picture 5" descr="https://avatars.mds.yandex.net/get-pdb/1509052/83095fe6-9294-4c17-8997-82ad1ea5440c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42632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67444" y="114364"/>
            <a:ext cx="1573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9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92552"/>
            <a:ext cx="8229600" cy="1143000"/>
          </a:xfrm>
        </p:spPr>
        <p:txBody>
          <a:bodyPr/>
          <a:lstStyle/>
          <a:p>
            <a:pPr eaLnBrk="1" hangingPunct="1"/>
            <a:r>
              <a:rPr lang="ru-RU" sz="9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   </a:t>
            </a:r>
            <a:r>
              <a:rPr lang="ru-RU" sz="9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981825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7951" y="-74612"/>
            <a:ext cx="9718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86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или</vt:lpstr>
      <vt:lpstr>Л   С</vt:lpstr>
      <vt:lpstr>Р    СЬ</vt:lpstr>
      <vt:lpstr>Т   ГР</vt:lpstr>
      <vt:lpstr>С    Ч</vt:lpstr>
      <vt:lpstr>Б    К</vt:lpstr>
      <vt:lpstr>П   Р</vt:lpstr>
      <vt:lpstr>С    Р</vt:lpstr>
      <vt:lpstr>П   Л</vt:lpstr>
      <vt:lpstr>С    Н</vt:lpstr>
      <vt:lpstr>К    Т</vt:lpstr>
      <vt:lpstr>Л   СТ</vt:lpstr>
      <vt:lpstr>Р    ТА     </vt:lpstr>
      <vt:lpstr>Т    МА</vt:lpstr>
      <vt:lpstr>— Я — маленькая М     ШКА! — А я большой! Я — М    ШКА!</vt:lpstr>
      <vt:lpstr>Пошла купаться М    ЛА, Взяла кусочек М     ЛА!</vt:lpstr>
      <vt:lpstr>Щенок в будильник носом Т    КАЛ, В ответ будильник громко Т    КАЛ!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user</cp:lastModifiedBy>
  <cp:revision>74</cp:revision>
  <dcterms:created xsi:type="dcterms:W3CDTF">2011-05-22T17:29:42Z</dcterms:created>
  <dcterms:modified xsi:type="dcterms:W3CDTF">2020-04-10T19:52:13Z</dcterms:modified>
</cp:coreProperties>
</file>