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1" r:id="rId3"/>
    <p:sldId id="273" r:id="rId4"/>
    <p:sldId id="266" r:id="rId5"/>
    <p:sldId id="276" r:id="rId6"/>
    <p:sldId id="275" r:id="rId7"/>
    <p:sldId id="277" r:id="rId8"/>
    <p:sldId id="278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3759200" y="2139371"/>
            <a:ext cx="4336356" cy="117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Площадь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4C958A-2150-4A43-A936-4086C819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893137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720738" y="336617"/>
            <a:ext cx="4491182" cy="7204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логику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4B94556-8668-4162-B00A-177416B74CC7}"/>
              </a:ext>
            </a:extLst>
          </p:cNvPr>
          <p:cNvSpPr/>
          <p:nvPr/>
        </p:nvSpPr>
        <p:spPr>
          <a:xfrm>
            <a:off x="1274619" y="1281290"/>
            <a:ext cx="8940800" cy="1427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Убери 2 палочки так, чтоб получились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2 разных по площади квадратов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53B4D4F-F83A-49C3-8002-634241B5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83" y="4649931"/>
            <a:ext cx="1868146" cy="18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0F3A443-3A26-421A-9620-7BEA83BC2B68}"/>
              </a:ext>
            </a:extLst>
          </p:cNvPr>
          <p:cNvCxnSpPr/>
          <p:nvPr/>
        </p:nvCxnSpPr>
        <p:spPr>
          <a:xfrm>
            <a:off x="4699003" y="3332014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C6CDA7A-17F4-446F-82AF-708371C52770}"/>
              </a:ext>
            </a:extLst>
          </p:cNvPr>
          <p:cNvCxnSpPr/>
          <p:nvPr/>
        </p:nvCxnSpPr>
        <p:spPr>
          <a:xfrm>
            <a:off x="4699003" y="4274123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DAE6751-1228-4798-9124-3F62EF1DD289}"/>
              </a:ext>
            </a:extLst>
          </p:cNvPr>
          <p:cNvCxnSpPr/>
          <p:nvPr/>
        </p:nvCxnSpPr>
        <p:spPr>
          <a:xfrm>
            <a:off x="5551058" y="3345871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CA93934-8023-4F55-806B-7900F0976AFC}"/>
              </a:ext>
            </a:extLst>
          </p:cNvPr>
          <p:cNvCxnSpPr/>
          <p:nvPr/>
        </p:nvCxnSpPr>
        <p:spPr>
          <a:xfrm>
            <a:off x="6383486" y="3345871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48BD192-C9EB-4B92-9D6D-2DA87801E356}"/>
              </a:ext>
            </a:extLst>
          </p:cNvPr>
          <p:cNvCxnSpPr/>
          <p:nvPr/>
        </p:nvCxnSpPr>
        <p:spPr>
          <a:xfrm>
            <a:off x="5545286" y="4274123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631DDED-4C0C-4F3A-AA00-879C25956669}"/>
              </a:ext>
            </a:extLst>
          </p:cNvPr>
          <p:cNvCxnSpPr/>
          <p:nvPr/>
        </p:nvCxnSpPr>
        <p:spPr>
          <a:xfrm>
            <a:off x="6383486" y="4287980"/>
            <a:ext cx="0" cy="942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84DD29B1-8792-48D5-B6F5-0A830243142A}"/>
              </a:ext>
            </a:extLst>
          </p:cNvPr>
          <p:cNvCxnSpPr>
            <a:cxnSpLocks/>
          </p:cNvCxnSpPr>
          <p:nvPr/>
        </p:nvCxnSpPr>
        <p:spPr>
          <a:xfrm flipH="1">
            <a:off x="4718630" y="3377040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8690018-5B41-4047-89CA-B4F3A7467039}"/>
              </a:ext>
            </a:extLst>
          </p:cNvPr>
          <p:cNvCxnSpPr>
            <a:cxnSpLocks/>
          </p:cNvCxnSpPr>
          <p:nvPr/>
        </p:nvCxnSpPr>
        <p:spPr>
          <a:xfrm flipH="1">
            <a:off x="5551058" y="3366651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2AF2652-0B51-4BB3-B3D8-C4C9754288C1}"/>
              </a:ext>
            </a:extLst>
          </p:cNvPr>
          <p:cNvCxnSpPr>
            <a:cxnSpLocks/>
          </p:cNvCxnSpPr>
          <p:nvPr/>
        </p:nvCxnSpPr>
        <p:spPr>
          <a:xfrm flipH="1">
            <a:off x="4718630" y="4274123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D40F7DD0-22B8-48CA-BA26-BBC047B714C2}"/>
              </a:ext>
            </a:extLst>
          </p:cNvPr>
          <p:cNvCxnSpPr>
            <a:cxnSpLocks/>
          </p:cNvCxnSpPr>
          <p:nvPr/>
        </p:nvCxnSpPr>
        <p:spPr>
          <a:xfrm flipH="1">
            <a:off x="5551058" y="4287980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D8A8B60-9EB8-4068-AE4D-1605D00D1FCC}"/>
              </a:ext>
            </a:extLst>
          </p:cNvPr>
          <p:cNvCxnSpPr>
            <a:cxnSpLocks/>
          </p:cNvCxnSpPr>
          <p:nvPr/>
        </p:nvCxnSpPr>
        <p:spPr>
          <a:xfrm flipH="1">
            <a:off x="4727864" y="5231239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DAFEF81-8DB8-41F3-A4AF-10B1E2BB5DEA}"/>
              </a:ext>
            </a:extLst>
          </p:cNvPr>
          <p:cNvCxnSpPr>
            <a:cxnSpLocks/>
          </p:cNvCxnSpPr>
          <p:nvPr/>
        </p:nvCxnSpPr>
        <p:spPr>
          <a:xfrm flipH="1">
            <a:off x="5560292" y="5230089"/>
            <a:ext cx="832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767395" y="462771"/>
            <a:ext cx="4162368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 площади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9D3F66-43C8-452E-A579-2BDEA576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26" y="4563918"/>
            <a:ext cx="2058981" cy="20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120AF982-06FC-4DE0-9AC5-40512D77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24" y="1504885"/>
            <a:ext cx="5412509" cy="30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408E72-B050-48B4-B707-89BCA193B71D}"/>
              </a:ext>
            </a:extLst>
          </p:cNvPr>
          <p:cNvSpPr/>
          <p:nvPr/>
        </p:nvSpPr>
        <p:spPr>
          <a:xfrm>
            <a:off x="4486911" y="2482590"/>
            <a:ext cx="803563" cy="794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9C1FD6B-7098-4C6A-865F-2F8BFD2EDDE3}"/>
              </a:ext>
            </a:extLst>
          </p:cNvPr>
          <p:cNvSpPr/>
          <p:nvPr/>
        </p:nvSpPr>
        <p:spPr>
          <a:xfrm>
            <a:off x="5703454" y="2525759"/>
            <a:ext cx="1463963" cy="10027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: изогнутая линия 7">
            <a:extLst>
              <a:ext uri="{FF2B5EF4-FFF2-40B4-BE49-F238E27FC236}">
                <a16:creationId xmlns:a16="http://schemas.microsoft.com/office/drawing/2014/main" xmlns="" id="{BAFCC464-9353-46E8-9877-C51092DEDB61}"/>
              </a:ext>
            </a:extLst>
          </p:cNvPr>
          <p:cNvSpPr/>
          <p:nvPr/>
        </p:nvSpPr>
        <p:spPr>
          <a:xfrm flipH="1">
            <a:off x="4655125" y="5041648"/>
            <a:ext cx="3749965" cy="543721"/>
          </a:xfrm>
          <a:prstGeom prst="borderCallout2">
            <a:avLst>
              <a:gd name="adj1" fmla="val 98394"/>
              <a:gd name="adj2" fmla="val 50655"/>
              <a:gd name="adj3" fmla="val 182988"/>
              <a:gd name="adj4" fmla="val 13193"/>
              <a:gd name="adj5" fmla="val 87703"/>
              <a:gd name="adj6" fmla="val -42074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Сравнили на глаз</a:t>
            </a:r>
          </a:p>
        </p:txBody>
      </p:sp>
    </p:spTree>
    <p:extLst>
      <p:ext uri="{BB962C8B-B14F-4D97-AF65-F5344CB8AC3E}">
        <p14:creationId xmlns:p14="http://schemas.microsoft.com/office/powerpoint/2010/main" val="11461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666374" y="503671"/>
            <a:ext cx="4429182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 площади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9D3F66-43C8-452E-A579-2BDEA576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7" y="4271828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: изогнутая линия 6">
            <a:extLst>
              <a:ext uri="{FF2B5EF4-FFF2-40B4-BE49-F238E27FC236}">
                <a16:creationId xmlns:a16="http://schemas.microsoft.com/office/drawing/2014/main" xmlns="" id="{81FC60E0-15E2-4976-873B-FFF22CABE98C}"/>
              </a:ext>
            </a:extLst>
          </p:cNvPr>
          <p:cNvSpPr/>
          <p:nvPr/>
        </p:nvSpPr>
        <p:spPr>
          <a:xfrm flipH="1">
            <a:off x="4562764" y="5041648"/>
            <a:ext cx="3842326" cy="961988"/>
          </a:xfrm>
          <a:prstGeom prst="borderCallout2">
            <a:avLst>
              <a:gd name="adj1" fmla="val 98394"/>
              <a:gd name="adj2" fmla="val 50655"/>
              <a:gd name="adj3" fmla="val 155144"/>
              <a:gd name="adj4" fmla="val 14395"/>
              <a:gd name="adj5" fmla="val 31055"/>
              <a:gd name="adj6" fmla="val -6226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Сравнили наложением фигур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A5CF073-6938-4CEB-BC17-B5B59691FF93}"/>
              </a:ext>
            </a:extLst>
          </p:cNvPr>
          <p:cNvSpPr/>
          <p:nvPr/>
        </p:nvSpPr>
        <p:spPr>
          <a:xfrm>
            <a:off x="4151744" y="2275481"/>
            <a:ext cx="1445492" cy="137429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48BCE24-6A54-4BA6-B951-E4E54258F764}"/>
              </a:ext>
            </a:extLst>
          </p:cNvPr>
          <p:cNvSpPr/>
          <p:nvPr/>
        </p:nvSpPr>
        <p:spPr>
          <a:xfrm>
            <a:off x="6183746" y="2275482"/>
            <a:ext cx="1445492" cy="137429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B59ACB0-0B33-4744-911F-018A9FFC13B1}"/>
              </a:ext>
            </a:extLst>
          </p:cNvPr>
          <p:cNvSpPr/>
          <p:nvPr/>
        </p:nvSpPr>
        <p:spPr>
          <a:xfrm>
            <a:off x="4127500" y="2275480"/>
            <a:ext cx="1445492" cy="137429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FD1256-AAE5-4880-9958-57D47AA6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41" y="4313381"/>
            <a:ext cx="2045017" cy="20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B47013E-7AFA-447D-956F-57BE3EAF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98" y="909782"/>
            <a:ext cx="6717915" cy="50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868C3D4-E585-407B-80BE-9F1DD8CB0CB9}"/>
              </a:ext>
            </a:extLst>
          </p:cNvPr>
          <p:cNvSpPr/>
          <p:nvPr/>
        </p:nvSpPr>
        <p:spPr>
          <a:xfrm>
            <a:off x="3427983" y="342699"/>
            <a:ext cx="4386030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 площади</a:t>
            </a:r>
          </a:p>
        </p:txBody>
      </p:sp>
      <p:sp>
        <p:nvSpPr>
          <p:cNvPr id="8" name="Выноска: изогнутая линия 7">
            <a:extLst>
              <a:ext uri="{FF2B5EF4-FFF2-40B4-BE49-F238E27FC236}">
                <a16:creationId xmlns:a16="http://schemas.microsoft.com/office/drawing/2014/main" xmlns="" id="{DC25CDFE-DD0D-41F1-B07E-AA4AEEFD930E}"/>
              </a:ext>
            </a:extLst>
          </p:cNvPr>
          <p:cNvSpPr/>
          <p:nvPr/>
        </p:nvSpPr>
        <p:spPr>
          <a:xfrm flipH="1">
            <a:off x="7814013" y="2687781"/>
            <a:ext cx="3487645" cy="591127"/>
          </a:xfrm>
          <a:prstGeom prst="borderCallout2">
            <a:avLst>
              <a:gd name="adj1" fmla="val 98394"/>
              <a:gd name="adj2" fmla="val 50655"/>
              <a:gd name="adj3" fmla="val 507577"/>
              <a:gd name="adj4" fmla="val 93149"/>
              <a:gd name="adj5" fmla="val 431555"/>
              <a:gd name="adj6" fmla="val 4261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Путём подсчета</a:t>
            </a:r>
          </a:p>
        </p:txBody>
      </p:sp>
    </p:spTree>
    <p:extLst>
      <p:ext uri="{BB962C8B-B14F-4D97-AF65-F5344CB8AC3E}">
        <p14:creationId xmlns:p14="http://schemas.microsoft.com/office/powerpoint/2010/main" val="4331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581235" y="370407"/>
            <a:ext cx="2683509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Докажи!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9D3F66-43C8-452E-A579-2BDEA576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37" y="4401137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2A13BF6F-289F-4400-B6A7-4CCDF5D31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77" y="1961572"/>
            <a:ext cx="7797597" cy="266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1450110" y="324226"/>
            <a:ext cx="9042400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Узнай, площадь какой фигуры больше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9D3F66-43C8-452E-A579-2BDEA576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7" y="4271828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04B92B-30B9-4A18-B1F5-878117C4E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t="53946" r="44313" b="29085"/>
          <a:stretch/>
        </p:blipFill>
        <p:spPr>
          <a:xfrm>
            <a:off x="2392217" y="1891338"/>
            <a:ext cx="6134129" cy="3244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96A184-1E5D-4712-AF72-F5896B2D3DE2}"/>
              </a:ext>
            </a:extLst>
          </p:cNvPr>
          <p:cNvSpPr/>
          <p:nvPr/>
        </p:nvSpPr>
        <p:spPr>
          <a:xfrm>
            <a:off x="3445163" y="3941618"/>
            <a:ext cx="1111133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25DEF8-CF11-4070-96D1-3D6851240095}"/>
              </a:ext>
            </a:extLst>
          </p:cNvPr>
          <p:cNvSpPr/>
          <p:nvPr/>
        </p:nvSpPr>
        <p:spPr>
          <a:xfrm>
            <a:off x="6248400" y="3221182"/>
            <a:ext cx="1111133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8337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2432512" cy="65482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764310" y="1638499"/>
            <a:ext cx="3256972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Было-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4C958A-2150-4A43-A936-4086C819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127" y="4281065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B5B0BC-30C5-4AE8-ACBC-BD0DD6378119}"/>
              </a:ext>
            </a:extLst>
          </p:cNvPr>
          <p:cNvSpPr/>
          <p:nvPr/>
        </p:nvSpPr>
        <p:spPr>
          <a:xfrm>
            <a:off x="764310" y="2455917"/>
            <a:ext cx="3256972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Отпилили-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353E6F6-8C98-491C-95CA-3516888EB005}"/>
              </a:ext>
            </a:extLst>
          </p:cNvPr>
          <p:cNvSpPr/>
          <p:nvPr/>
        </p:nvSpPr>
        <p:spPr>
          <a:xfrm>
            <a:off x="701965" y="3378877"/>
            <a:ext cx="3256972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Осталось -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114025-6659-40DD-B5E1-EDCEBCA225C4}"/>
              </a:ext>
            </a:extLst>
          </p:cNvPr>
          <p:cNvSpPr/>
          <p:nvPr/>
        </p:nvSpPr>
        <p:spPr>
          <a:xfrm>
            <a:off x="4457815" y="1638499"/>
            <a:ext cx="1097973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 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3464585-F992-4216-8179-C25FF7440AF8}"/>
              </a:ext>
            </a:extLst>
          </p:cNvPr>
          <p:cNvSpPr/>
          <p:nvPr/>
        </p:nvSpPr>
        <p:spPr>
          <a:xfrm>
            <a:off x="4457814" y="2455917"/>
            <a:ext cx="1097973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 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000979-6659-4E99-B6A0-54F8F36173FB}"/>
              </a:ext>
            </a:extLst>
          </p:cNvPr>
          <p:cNvSpPr/>
          <p:nvPr/>
        </p:nvSpPr>
        <p:spPr>
          <a:xfrm>
            <a:off x="4457813" y="3378877"/>
            <a:ext cx="1097973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686698A5-273C-4B43-8AF1-ED13A530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1819">
            <a:off x="4983042" y="2713977"/>
            <a:ext cx="2532954" cy="13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863341-60BE-46D3-85A9-A5C4B3D18478}"/>
              </a:ext>
            </a:extLst>
          </p:cNvPr>
          <p:cNvSpPr txBox="1"/>
          <p:nvPr/>
        </p:nvSpPr>
        <p:spPr>
          <a:xfrm>
            <a:off x="6541302" y="2928932"/>
            <a:ext cx="155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во?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11D7449-8B46-443B-A91E-D71E87270289}"/>
              </a:ext>
            </a:extLst>
          </p:cNvPr>
          <p:cNvSpPr/>
          <p:nvPr/>
        </p:nvSpPr>
        <p:spPr>
          <a:xfrm>
            <a:off x="4457811" y="3378877"/>
            <a:ext cx="1097973" cy="599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 м</a:t>
            </a:r>
          </a:p>
        </p:txBody>
      </p:sp>
    </p:spTree>
    <p:extLst>
      <p:ext uri="{BB962C8B-B14F-4D97-AF65-F5344CB8AC3E}">
        <p14:creationId xmlns:p14="http://schemas.microsoft.com/office/powerpoint/2010/main" val="27489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660072" y="351933"/>
            <a:ext cx="7647709" cy="109817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Доску разрезали на 7 частей, сколько разрезов сделали?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4C958A-2150-4A43-A936-4086C819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127" y="4281065"/>
            <a:ext cx="2356861" cy="23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7576CA8D-6FA4-4EBF-BE8E-2944718F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2" y="2397675"/>
            <a:ext cx="6936509" cy="34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8665F4EC-511B-4678-84E3-65A7546ED380}"/>
              </a:ext>
            </a:extLst>
          </p:cNvPr>
          <p:cNvCxnSpPr>
            <a:cxnSpLocks/>
          </p:cNvCxnSpPr>
          <p:nvPr/>
        </p:nvCxnSpPr>
        <p:spPr>
          <a:xfrm>
            <a:off x="1773382" y="4557728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99DA65A-48C2-441B-A020-7401A30C1E38}"/>
              </a:ext>
            </a:extLst>
          </p:cNvPr>
          <p:cNvCxnSpPr>
            <a:cxnSpLocks/>
          </p:cNvCxnSpPr>
          <p:nvPr/>
        </p:nvCxnSpPr>
        <p:spPr>
          <a:xfrm>
            <a:off x="2468417" y="4154851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FA7643D-C902-4079-994F-62744ADABFD8}"/>
              </a:ext>
            </a:extLst>
          </p:cNvPr>
          <p:cNvCxnSpPr>
            <a:cxnSpLocks/>
          </p:cNvCxnSpPr>
          <p:nvPr/>
        </p:nvCxnSpPr>
        <p:spPr>
          <a:xfrm>
            <a:off x="3047999" y="3751974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E29DACB-1395-408B-9D4B-C4E57EE50E0C}"/>
              </a:ext>
            </a:extLst>
          </p:cNvPr>
          <p:cNvCxnSpPr>
            <a:cxnSpLocks/>
          </p:cNvCxnSpPr>
          <p:nvPr/>
        </p:nvCxnSpPr>
        <p:spPr>
          <a:xfrm>
            <a:off x="3699160" y="3262276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4D10199-4774-44FA-ABA1-8564FBBD9602}"/>
              </a:ext>
            </a:extLst>
          </p:cNvPr>
          <p:cNvCxnSpPr>
            <a:cxnSpLocks/>
          </p:cNvCxnSpPr>
          <p:nvPr/>
        </p:nvCxnSpPr>
        <p:spPr>
          <a:xfrm>
            <a:off x="4264888" y="2882522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062D2E5-4281-409F-A344-C31DFA00125E}"/>
              </a:ext>
            </a:extLst>
          </p:cNvPr>
          <p:cNvCxnSpPr>
            <a:cxnSpLocks/>
          </p:cNvCxnSpPr>
          <p:nvPr/>
        </p:nvCxnSpPr>
        <p:spPr>
          <a:xfrm>
            <a:off x="4913744" y="2495531"/>
            <a:ext cx="3435927" cy="957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811720" y="324226"/>
            <a:ext cx="587005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Соревнование по рядам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5071FB-6D0B-4942-9753-747ED375018E}"/>
              </a:ext>
            </a:extLst>
          </p:cNvPr>
          <p:cNvSpPr/>
          <p:nvPr/>
        </p:nvSpPr>
        <p:spPr>
          <a:xfrm>
            <a:off x="693007" y="1298862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7 х 8 =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39D3F66-43C8-452E-A579-2BDEA576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89" y="4998802"/>
            <a:ext cx="1577271" cy="15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0BA1F8-0867-4AD1-8215-281E940B1988}"/>
              </a:ext>
            </a:extLst>
          </p:cNvPr>
          <p:cNvSpPr/>
          <p:nvPr/>
        </p:nvSpPr>
        <p:spPr>
          <a:xfrm>
            <a:off x="4297734" y="1322908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6 х 7=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24E468-0528-401C-A534-56040D2794BF}"/>
              </a:ext>
            </a:extLst>
          </p:cNvPr>
          <p:cNvSpPr/>
          <p:nvPr/>
        </p:nvSpPr>
        <p:spPr>
          <a:xfrm>
            <a:off x="7993032" y="1434710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7 х 5 =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4678C8-DB6B-4F11-BE46-CE645AD68378}"/>
              </a:ext>
            </a:extLst>
          </p:cNvPr>
          <p:cNvSpPr/>
          <p:nvPr/>
        </p:nvSpPr>
        <p:spPr>
          <a:xfrm>
            <a:off x="693007" y="2291771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49 : 7 =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EC007B-8CDA-4815-8438-67BD6039DB43}"/>
              </a:ext>
            </a:extLst>
          </p:cNvPr>
          <p:cNvSpPr/>
          <p:nvPr/>
        </p:nvSpPr>
        <p:spPr>
          <a:xfrm>
            <a:off x="4297734" y="2279837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63 : 9 =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E42E260-7975-476A-8717-E57697DBB1BC}"/>
              </a:ext>
            </a:extLst>
          </p:cNvPr>
          <p:cNvSpPr/>
          <p:nvPr/>
        </p:nvSpPr>
        <p:spPr>
          <a:xfrm>
            <a:off x="7993032" y="2318384"/>
            <a:ext cx="2056884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42 : 6 =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0B3B8D-3B3C-4CA5-BBF0-1FC63F5CB83E}"/>
              </a:ext>
            </a:extLst>
          </p:cNvPr>
          <p:cNvSpPr/>
          <p:nvPr/>
        </p:nvSpPr>
        <p:spPr>
          <a:xfrm>
            <a:off x="316862" y="3284680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6 х 5 – 12 =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EA26E2E-0F9C-4780-9E73-D277D16CA488}"/>
              </a:ext>
            </a:extLst>
          </p:cNvPr>
          <p:cNvSpPr/>
          <p:nvPr/>
        </p:nvSpPr>
        <p:spPr>
          <a:xfrm>
            <a:off x="3903395" y="3321437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52 – 3 х 9 =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4C7F295-EC03-478E-B932-82ED3D57CB8E}"/>
              </a:ext>
            </a:extLst>
          </p:cNvPr>
          <p:cNvSpPr/>
          <p:nvPr/>
        </p:nvSpPr>
        <p:spPr>
          <a:xfrm>
            <a:off x="7621005" y="3284680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8 х 4 – 15 =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0CC4903-86D9-46F5-BBE8-F5529D483042}"/>
              </a:ext>
            </a:extLst>
          </p:cNvPr>
          <p:cNvSpPr/>
          <p:nvPr/>
        </p:nvSpPr>
        <p:spPr>
          <a:xfrm>
            <a:off x="316861" y="4278366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45:(18-13)=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03E235D-9DA4-4851-8A9D-59B679366667}"/>
              </a:ext>
            </a:extLst>
          </p:cNvPr>
          <p:cNvSpPr/>
          <p:nvPr/>
        </p:nvSpPr>
        <p:spPr>
          <a:xfrm>
            <a:off x="3903396" y="4278366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(27+27):9=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F9DC7E6-BE34-47D7-ACB6-A76889751711}"/>
              </a:ext>
            </a:extLst>
          </p:cNvPr>
          <p:cNvSpPr/>
          <p:nvPr/>
        </p:nvSpPr>
        <p:spPr>
          <a:xfrm>
            <a:off x="7621005" y="4278366"/>
            <a:ext cx="3008229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24:(11–7)=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5DE370-5DB9-43DE-9886-C72F574A0FC3}"/>
              </a:ext>
            </a:extLst>
          </p:cNvPr>
          <p:cNvSpPr/>
          <p:nvPr/>
        </p:nvSpPr>
        <p:spPr>
          <a:xfrm>
            <a:off x="2112583" y="1391226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56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D66956-FE70-4545-960F-06E18BF08DD7}"/>
              </a:ext>
            </a:extLst>
          </p:cNvPr>
          <p:cNvSpPr/>
          <p:nvPr/>
        </p:nvSpPr>
        <p:spPr>
          <a:xfrm>
            <a:off x="2273938" y="2384322"/>
            <a:ext cx="385382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4CCB194-12FF-40EA-9CD2-29D3DA15B20E}"/>
              </a:ext>
            </a:extLst>
          </p:cNvPr>
          <p:cNvSpPr/>
          <p:nvPr/>
        </p:nvSpPr>
        <p:spPr>
          <a:xfrm>
            <a:off x="2794136" y="3429000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18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6E4A125-786E-464B-B510-2E9136C8F62B}"/>
              </a:ext>
            </a:extLst>
          </p:cNvPr>
          <p:cNvSpPr/>
          <p:nvPr/>
        </p:nvSpPr>
        <p:spPr>
          <a:xfrm>
            <a:off x="2879244" y="4382851"/>
            <a:ext cx="376521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9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7125CA7-83BD-4A85-9C9A-BAC478F91EC9}"/>
              </a:ext>
            </a:extLst>
          </p:cNvPr>
          <p:cNvSpPr/>
          <p:nvPr/>
        </p:nvSpPr>
        <p:spPr>
          <a:xfrm>
            <a:off x="5702358" y="1442212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5CC27C2-F988-4BBA-889D-E69E2349EA27}"/>
              </a:ext>
            </a:extLst>
          </p:cNvPr>
          <p:cNvSpPr/>
          <p:nvPr/>
        </p:nvSpPr>
        <p:spPr>
          <a:xfrm>
            <a:off x="5970613" y="2364508"/>
            <a:ext cx="384005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F2FD813-7ADA-4514-BDA2-BF5D082150D8}"/>
              </a:ext>
            </a:extLst>
          </p:cNvPr>
          <p:cNvSpPr/>
          <p:nvPr/>
        </p:nvSpPr>
        <p:spPr>
          <a:xfrm>
            <a:off x="6320497" y="3392921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798A559-370C-4290-BABA-9B9BAEADE5E5}"/>
              </a:ext>
            </a:extLst>
          </p:cNvPr>
          <p:cNvSpPr/>
          <p:nvPr/>
        </p:nvSpPr>
        <p:spPr>
          <a:xfrm>
            <a:off x="6270539" y="4382851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6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48C3B3B-DEC0-46BE-9EF4-1359C389447A}"/>
              </a:ext>
            </a:extLst>
          </p:cNvPr>
          <p:cNvSpPr/>
          <p:nvPr/>
        </p:nvSpPr>
        <p:spPr>
          <a:xfrm>
            <a:off x="9386220" y="1559512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0462028-36F6-4AB1-B7F4-6FC86C4746DB}"/>
              </a:ext>
            </a:extLst>
          </p:cNvPr>
          <p:cNvSpPr/>
          <p:nvPr/>
        </p:nvSpPr>
        <p:spPr>
          <a:xfrm>
            <a:off x="9659589" y="2380856"/>
            <a:ext cx="317903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74EA0C5-66CD-4EE8-9543-49059C54DCE5}"/>
              </a:ext>
            </a:extLst>
          </p:cNvPr>
          <p:cNvSpPr/>
          <p:nvPr/>
        </p:nvSpPr>
        <p:spPr>
          <a:xfrm>
            <a:off x="10082496" y="3374542"/>
            <a:ext cx="546738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17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4583365-15C1-4B4F-83E5-2B76E7BB8AAE}"/>
              </a:ext>
            </a:extLst>
          </p:cNvPr>
          <p:cNvSpPr/>
          <p:nvPr/>
        </p:nvSpPr>
        <p:spPr>
          <a:xfrm>
            <a:off x="10049916" y="4368228"/>
            <a:ext cx="391794" cy="511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31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135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Александр</cp:lastModifiedBy>
  <cp:revision>106</cp:revision>
  <dcterms:created xsi:type="dcterms:W3CDTF">2019-11-21T05:15:03Z</dcterms:created>
  <dcterms:modified xsi:type="dcterms:W3CDTF">2023-04-09T11:53:30Z</dcterms:modified>
</cp:coreProperties>
</file>