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57882A-470E-49E8-A2FC-05065A6A88A8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71AF67-4E0C-444E-8820-9C764E6577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23455"/>
          </a:xfrm>
        </p:spPr>
        <p:txBody>
          <a:bodyPr>
            <a:normAutofit/>
          </a:bodyPr>
          <a:lstStyle/>
          <a:p>
            <a:r>
              <a:rPr lang="ru-RU" sz="6600" b="1" i="1" dirty="0" err="1" smtClean="0"/>
              <a:t>Антонис</a:t>
            </a:r>
            <a:r>
              <a:rPr lang="ru-RU" sz="6600" b="1" i="1" dirty="0" smtClean="0"/>
              <a:t> </a:t>
            </a:r>
            <a:r>
              <a:rPr lang="ru-RU" sz="6600" b="1" i="1" dirty="0" err="1" smtClean="0"/>
              <a:t>ван</a:t>
            </a:r>
            <a:r>
              <a:rPr lang="ru-RU" sz="6600" b="1" i="1" dirty="0" smtClean="0"/>
              <a:t> Дейк</a:t>
            </a:r>
            <a:br>
              <a:rPr lang="ru-RU" sz="6600" b="1" i="1" dirty="0" smtClean="0"/>
            </a:br>
            <a:r>
              <a:rPr lang="ru-RU" sz="6600" b="1" i="1" dirty="0" smtClean="0"/>
              <a:t>(1599 – 1641)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Любимый ученик Рубенса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5292000" cy="63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908720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Антонис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smtClean="0"/>
              <a:t>Дейк. Автопортрет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595937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90556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Антонис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smtClean="0"/>
              <a:t>Дейк (1627-1628)  Рубенс, Питер Пауль в Лувре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7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44988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418474"/>
            <a:ext cx="537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Антонис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smtClean="0"/>
              <a:t>Дейк. Портрет короля Карла Первого.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41" y="412856"/>
            <a:ext cx="5220000" cy="618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5973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422108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Антонис</a:t>
            </a:r>
            <a:r>
              <a:rPr lang="ru-RU" dirty="0" smtClean="0"/>
              <a:t> </a:t>
            </a:r>
            <a:r>
              <a:rPr lang="ru-RU" dirty="0" err="1"/>
              <a:t>в</a:t>
            </a:r>
            <a:r>
              <a:rPr lang="ru-RU" dirty="0" err="1" smtClean="0"/>
              <a:t>ан</a:t>
            </a:r>
            <a:r>
              <a:rPr lang="ru-RU" dirty="0" smtClean="0"/>
              <a:t> </a:t>
            </a:r>
            <a:r>
              <a:rPr lang="ru-RU" dirty="0" smtClean="0"/>
              <a:t>Дейк. Снятие с креста. </a:t>
            </a:r>
          </a:p>
          <a:p>
            <a:pPr algn="ctr"/>
            <a:r>
              <a:rPr lang="ru-RU" dirty="0" smtClean="0"/>
              <a:t>Национальная галерея Армении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5616000" cy="650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5" y="51571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Отдых на пути в Египет, 1630.</a:t>
            </a:r>
          </a:p>
          <a:p>
            <a:pPr algn="ctr"/>
            <a:r>
              <a:rPr lang="ru-RU" dirty="0" smtClean="0"/>
              <a:t>Галерея в Мюнхене.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</TotalTime>
  <Words>56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Антонис ван Дейк (1599 – 1641)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Антонис ван Дейк</dc:title>
  <dc:creator>Протасова</dc:creator>
  <cp:lastModifiedBy>Протасова</cp:lastModifiedBy>
  <cp:revision>3</cp:revision>
  <dcterms:created xsi:type="dcterms:W3CDTF">2017-04-08T00:18:33Z</dcterms:created>
  <dcterms:modified xsi:type="dcterms:W3CDTF">2017-04-08T00:47:52Z</dcterms:modified>
</cp:coreProperties>
</file>