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tiquart.ru/image/Small/multimedia/books_covers/1010672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38913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1861- январь 1862</a:t>
            </a:r>
          </a:p>
        </p:txBody>
      </p:sp>
      <p:pic>
        <p:nvPicPr>
          <p:cNvPr id="2050" name="Picture 2" descr="https://img02litfund.ru/images/lots/103/cache/103-078-2594-128-V4065026_m_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21130"/>
            <a:ext cx="3571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30109/v830109497/7c08a/KvGEMROhA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714"/>
            <a:ext cx="6624736" cy="536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2578" y="5643544"/>
            <a:ext cx="443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Катков Михаил Никифорович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prlib.ru/sites/default/files/book_preview/8a403fc1-d720-443c-aef8-272cd8a3fa78/5726709_doc1_7DEE73DE-8C40-4282-B6DC-290E3CCAAF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r="14169" b="5283"/>
          <a:stretch/>
        </p:blipFill>
        <p:spPr bwMode="auto">
          <a:xfrm>
            <a:off x="4211960" y="110967"/>
            <a:ext cx="4752528" cy="66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«Бранить будут сильно, но это надо переждать, как осенний дождик»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24smi.org/public/media/resize/660x-/person/2017/12/13/kf3dlmjvn3bs-evgenii-baza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29" y="1556792"/>
            <a:ext cx="2889342" cy="38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551" y="571500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 и т и к 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08922"/>
            <a:ext cx="2499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«возвеличение»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героя-разночинца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508922"/>
            <a:ext cx="2513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«искажение»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облика демократа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ihi.ru/pics/2018/03/31/30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22022" r="16193" b="12153"/>
          <a:stretch/>
        </p:blipFill>
        <p:spPr bwMode="auto">
          <a:xfrm>
            <a:off x="395536" y="188640"/>
            <a:ext cx="420801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ont.ws/uploads/pic/2016/1/1%D0%B4%D0%BE%D1%81%D1%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3191" r="8824" b="8184"/>
          <a:stretch/>
        </p:blipFill>
        <p:spPr bwMode="auto">
          <a:xfrm>
            <a:off x="5076056" y="116632"/>
            <a:ext cx="3400148" cy="39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6161" y="3861048"/>
            <a:ext cx="194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Н. Майков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4221088"/>
            <a:ext cx="270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М. Достоевский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088" y="5157192"/>
            <a:ext cx="656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«Хорошо, братец, ставим тебе «четвёрку»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80" y="627582"/>
            <a:ext cx="6814641" cy="560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3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2.infourok.ru/uploads/ex/0b8a/0006d5d1-63564e3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uslide.ru/images/27/33595/96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0" t="2613" r="2" b="28519"/>
          <a:stretch/>
        </p:blipFill>
        <p:spPr bwMode="auto">
          <a:xfrm>
            <a:off x="5343527" y="692697"/>
            <a:ext cx="35363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ds02.infourok.ru/uploads/ex/0da7/00053dc6-a491342a/img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ds02.infourok.ru/uploads/ex/0da7/00053dc6-a491342a/img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fs00.infourok.ru/images/doc/166/190713/img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7906" r="57627" b="4894"/>
          <a:stretch/>
        </p:blipFill>
        <p:spPr bwMode="auto">
          <a:xfrm>
            <a:off x="932629" y="692696"/>
            <a:ext cx="3103513" cy="42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5229200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«…сделать его (Базарова) волком и </a:t>
            </a:r>
            <a:r>
              <a:rPr lang="ru-RU" sz="2400" b="1" smtClean="0">
                <a:latin typeface="Bookman Old Style" panose="02050604050505020204" pitchFamily="18" charset="0"/>
              </a:rPr>
              <a:t>всё-таки оправдать </a:t>
            </a:r>
            <a:r>
              <a:rPr lang="ru-RU" sz="2400" b="1" dirty="0" smtClean="0">
                <a:latin typeface="Bookman Old Style" panose="02050604050505020204" pitchFamily="18" charset="0"/>
              </a:rPr>
              <a:t>его, это было </a:t>
            </a:r>
            <a:r>
              <a:rPr lang="ru-RU" sz="2400" b="1" dirty="0">
                <a:latin typeface="Bookman Old Style" panose="02050604050505020204" pitchFamily="18" charset="0"/>
              </a:rPr>
              <a:t>т</a:t>
            </a:r>
            <a:r>
              <a:rPr lang="ru-RU" sz="2400" b="1" dirty="0" smtClean="0">
                <a:latin typeface="Bookman Old Style" panose="02050604050505020204" pitchFamily="18" charset="0"/>
              </a:rPr>
              <a:t>рудно»</a:t>
            </a:r>
          </a:p>
          <a:p>
            <a:pPr algn="r"/>
            <a:r>
              <a:rPr lang="ru-RU" sz="2400" dirty="0" smtClean="0">
                <a:latin typeface="Bookman Old Style" panose="02050604050505020204" pitchFamily="18" charset="0"/>
              </a:rPr>
              <a:t>И. С. Тургенев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260" y="302567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Базаров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8790" y="280472"/>
            <a:ext cx="162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С. Тургенев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89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16</cp:revision>
  <dcterms:created xsi:type="dcterms:W3CDTF">2018-09-17T21:46:50Z</dcterms:created>
  <dcterms:modified xsi:type="dcterms:W3CDTF">2019-03-15T21:40:16Z</dcterms:modified>
</cp:coreProperties>
</file>