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7" r:id="rId2"/>
    <p:sldId id="258" r:id="rId3"/>
    <p:sldId id="256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624E"/>
    <a:srgbClr val="596A24"/>
    <a:srgbClr val="1F4521"/>
    <a:srgbClr val="1DA3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9284-180D-4D68-9AAF-537517EA7A5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9D45-62B3-4FB2-9864-DB381685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9D45-62B3-4FB2-9864-DB381685FF9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16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49859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a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a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ba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a-RU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ba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a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a-RU" sz="4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a-RU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a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ba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</a:p>
          <a:p>
            <a:pPr algn="ctr"/>
            <a:endParaRPr lang="ba-RU" sz="36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57188" algn="l"/>
              </a:tabLst>
            </a:pPr>
            <a:r>
              <a:rPr lang="ba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Айгөлгә әсәһе баҙарҙан емеш-еләк һатып алырға ҡушты. </a:t>
            </a:r>
            <a:r>
              <a:rPr lang="ba-RU" sz="36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ескәй ҡыҙ аптырап ҡалды. </a:t>
            </a:r>
          </a:p>
          <a:p>
            <a:pPr algn="just">
              <a:tabLst>
                <a:tab pos="357188" algn="l"/>
              </a:tabLst>
            </a:pP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йҙәгеҙ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Айгөлгә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ярҙам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итәйек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Емеш-еләкте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силәгенә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тултырышайыҡ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a-RU" sz="3600" b="1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1" y="1218939"/>
            <a:ext cx="9144000" cy="4431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ba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ba-RU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a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a-RU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a-RU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a-RU" sz="48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48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ba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sz="48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a-RU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a-RU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ba-RU" sz="36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57188" algn="l"/>
              </a:tabLst>
            </a:pPr>
            <a:r>
              <a:rPr lang="ba-RU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попросила у Айгуль купить фрукты на базаре. Маленькая девочка была озадачена. </a:t>
            </a:r>
          </a:p>
          <a:p>
            <a:pPr algn="just">
              <a:tabLst>
                <a:tab pos="357188" algn="l"/>
              </a:tabLst>
            </a:pPr>
            <a:r>
              <a:rPr lang="ba-RU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поможем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Наполним корзину фруктами.</a:t>
            </a:r>
            <a:endParaRPr lang="ba-RU" sz="3600" b="1" dirty="0" smtClean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477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butterfly-background-4057187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81356" cy="6858000"/>
          </a:xfrm>
          <a:prstGeom prst="rect">
            <a:avLst/>
          </a:prstGeom>
        </p:spPr>
      </p:pic>
      <p:pic>
        <p:nvPicPr>
          <p:cNvPr id="5" name="Рисунок 4" descr="apples-575317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92696"/>
            <a:ext cx="2011373" cy="1368152"/>
          </a:xfrm>
          <a:prstGeom prst="rect">
            <a:avLst/>
          </a:prstGeom>
        </p:spPr>
      </p:pic>
      <p:pic>
        <p:nvPicPr>
          <p:cNvPr id="6" name="Рисунок 5" descr="kiwi-161728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492896"/>
            <a:ext cx="1777008" cy="1738377"/>
          </a:xfrm>
          <a:prstGeom prst="rect">
            <a:avLst/>
          </a:prstGeom>
        </p:spPr>
      </p:pic>
      <p:pic>
        <p:nvPicPr>
          <p:cNvPr id="8" name="Рисунок 7" descr="oranges-336016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196752"/>
            <a:ext cx="1723479" cy="1643583"/>
          </a:xfrm>
          <a:prstGeom prst="rect">
            <a:avLst/>
          </a:prstGeom>
        </p:spPr>
      </p:pic>
      <p:pic>
        <p:nvPicPr>
          <p:cNvPr id="12" name="Рисунок 11" descr="watermelon-154510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3501008"/>
            <a:ext cx="2028318" cy="1740631"/>
          </a:xfrm>
          <a:prstGeom prst="rect">
            <a:avLst/>
          </a:prstGeom>
        </p:spPr>
      </p:pic>
      <p:pic>
        <p:nvPicPr>
          <p:cNvPr id="1028" name="Picture 4" descr="Корзина, Пустой, Покупка Товар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564904"/>
            <a:ext cx="4860032" cy="5167359"/>
          </a:xfrm>
          <a:prstGeom prst="rect">
            <a:avLst/>
          </a:prstGeom>
          <a:noFill/>
        </p:spPr>
      </p:pic>
      <p:pic>
        <p:nvPicPr>
          <p:cNvPr id="15" name="Рисунок 14" descr="watermelon-154510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4077072"/>
            <a:ext cx="1331441" cy="1142595"/>
          </a:xfrm>
          <a:prstGeom prst="rect">
            <a:avLst/>
          </a:prstGeom>
        </p:spPr>
      </p:pic>
      <p:pic>
        <p:nvPicPr>
          <p:cNvPr id="16" name="Рисунок 15" descr="apples-575317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221088"/>
            <a:ext cx="1184425" cy="805656"/>
          </a:xfrm>
          <a:prstGeom prst="rect">
            <a:avLst/>
          </a:prstGeom>
        </p:spPr>
      </p:pic>
      <p:pic>
        <p:nvPicPr>
          <p:cNvPr id="17" name="Рисунок 16" descr="pineapples-576576_960_72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0312" y="1340768"/>
            <a:ext cx="1340401" cy="1015883"/>
          </a:xfrm>
          <a:prstGeom prst="rect">
            <a:avLst/>
          </a:prstGeom>
        </p:spPr>
      </p:pic>
      <p:pic>
        <p:nvPicPr>
          <p:cNvPr id="18" name="Рисунок 17" descr="pineapples-576576_960_72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264" y="3068960"/>
            <a:ext cx="1192005" cy="903414"/>
          </a:xfrm>
          <a:prstGeom prst="rect">
            <a:avLst/>
          </a:prstGeom>
        </p:spPr>
      </p:pic>
      <p:pic>
        <p:nvPicPr>
          <p:cNvPr id="20" name="Рисунок 19" descr="oranges-336016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28184" y="3356992"/>
            <a:ext cx="1224136" cy="1167388"/>
          </a:xfrm>
          <a:prstGeom prst="rect">
            <a:avLst/>
          </a:prstGeom>
        </p:spPr>
      </p:pic>
      <p:pic>
        <p:nvPicPr>
          <p:cNvPr id="22" name="Рисунок 21" descr="kiwi-161728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68344" y="3717032"/>
            <a:ext cx="936104" cy="915754"/>
          </a:xfrm>
          <a:prstGeom prst="rect">
            <a:avLst/>
          </a:prstGeom>
        </p:spPr>
      </p:pic>
      <p:pic>
        <p:nvPicPr>
          <p:cNvPr id="21" name="Рисунок 20" descr="orange-158258_960_7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5536" y="4725144"/>
            <a:ext cx="2376264" cy="1434794"/>
          </a:xfrm>
          <a:prstGeom prst="rect">
            <a:avLst/>
          </a:prstGeom>
        </p:spPr>
      </p:pic>
      <p:pic>
        <p:nvPicPr>
          <p:cNvPr id="25" name="Рисунок 24" descr="strawberry-36949_960_7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2120" y="188640"/>
            <a:ext cx="1481125" cy="1874183"/>
          </a:xfrm>
          <a:prstGeom prst="rect">
            <a:avLst/>
          </a:prstGeom>
        </p:spPr>
      </p:pic>
      <p:pic>
        <p:nvPicPr>
          <p:cNvPr id="26" name="Рисунок 25" descr="orange-158258_960_72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9828487">
            <a:off x="5364088" y="3140968"/>
            <a:ext cx="1560213" cy="783357"/>
          </a:xfrm>
          <a:prstGeom prst="rect">
            <a:avLst/>
          </a:prstGeom>
        </p:spPr>
      </p:pic>
      <p:pic>
        <p:nvPicPr>
          <p:cNvPr id="27" name="Рисунок 26" descr="strawberry-36949_960_72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60032" y="4005064"/>
            <a:ext cx="1008112" cy="1275642"/>
          </a:xfrm>
          <a:prstGeom prst="rect">
            <a:avLst/>
          </a:prstGeom>
        </p:spPr>
      </p:pic>
      <p:pic>
        <p:nvPicPr>
          <p:cNvPr id="28" name="Рисунок 27" descr="cabbage-575525_960_72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87824" y="5229200"/>
            <a:ext cx="2051720" cy="1284462"/>
          </a:xfrm>
          <a:prstGeom prst="rect">
            <a:avLst/>
          </a:prstGeom>
        </p:spPr>
      </p:pic>
      <p:pic>
        <p:nvPicPr>
          <p:cNvPr id="29" name="Рисунок 28" descr="bell-pepper-33623_960_720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91880" y="0"/>
            <a:ext cx="936104" cy="13320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12160" y="980728"/>
            <a:ext cx="9541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еләк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2" y="1700808"/>
            <a:ext cx="13548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ананас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1988840"/>
            <a:ext cx="12939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лимон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1052736"/>
            <a:ext cx="10157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" y="2924944"/>
            <a:ext cx="10166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киви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5816" y="3789040"/>
            <a:ext cx="13680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ҡарбуз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5157192"/>
            <a:ext cx="16502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әфлисун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6273225"/>
            <a:ext cx="14969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кәбеҫтә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0"/>
            <a:ext cx="24583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a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ҡыҙыл борос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16" r="59051" b="14156"/>
          <a:stretch/>
        </p:blipFill>
        <p:spPr>
          <a:xfrm>
            <a:off x="395536" y="2636911"/>
            <a:ext cx="3744416" cy="358870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4355976" y="1196752"/>
            <a:ext cx="4289209" cy="1440160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a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Афарин! Рәхмәт, дуҫтарым!</a:t>
            </a:r>
          </a:p>
          <a:p>
            <a:pPr algn="ctr"/>
            <a:r>
              <a:rPr lang="ba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a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 минен силәгем дә тулды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4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03237 L 0.09861 0.07238 C 0.11267 0.0814 0.13368 0.08626 0.15555 0.08626 C 0.18055 0.08626 0.20052 0.0814 0.21458 0.07238 L 0.28159 0.032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a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ТӨҘӨҮСЕҺЕ:</a:t>
            </a:r>
          </a:p>
          <a:p>
            <a:pPr lvl="0" algn="ctr"/>
            <a:endParaRPr lang="ba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ba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МИҢЛЕӘХМӘТОВА </a:t>
            </a:r>
            <a:r>
              <a:rPr lang="ba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ГӨЛФИРӘ</a:t>
            </a:r>
          </a:p>
          <a:p>
            <a:pPr lvl="0" algn="ctr"/>
            <a:r>
              <a:rPr lang="ba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РӘИС ҠЫҘЫ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763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37</Words>
  <Application>Microsoft Office PowerPoint</Application>
  <PresentationFormat>Экран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132-3</dc:creator>
  <cp:lastModifiedBy>132-3</cp:lastModifiedBy>
  <cp:revision>49</cp:revision>
  <dcterms:created xsi:type="dcterms:W3CDTF">2019-12-16T04:30:02Z</dcterms:created>
  <dcterms:modified xsi:type="dcterms:W3CDTF">2020-01-14T05:48:15Z</dcterms:modified>
</cp:coreProperties>
</file>