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8" r:id="rId7"/>
    <p:sldId id="264" r:id="rId8"/>
    <p:sldId id="267" r:id="rId9"/>
    <p:sldId id="266" r:id="rId10"/>
    <p:sldId id="265" r:id="rId11"/>
    <p:sldId id="270" r:id="rId12"/>
    <p:sldId id="263" r:id="rId13"/>
    <p:sldId id="262" r:id="rId14"/>
    <p:sldId id="261" r:id="rId15"/>
    <p:sldId id="280" r:id="rId16"/>
    <p:sldId id="259" r:id="rId17"/>
    <p:sldId id="279" r:id="rId18"/>
    <p:sldId id="278" r:id="rId19"/>
    <p:sldId id="277" r:id="rId20"/>
    <p:sldId id="281" r:id="rId21"/>
    <p:sldId id="276" r:id="rId22"/>
    <p:sldId id="275" r:id="rId23"/>
    <p:sldId id="274" r:id="rId24"/>
    <p:sldId id="273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687A-FE61-4A91-AE35-A0DE53B59A65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BCA0-6CFF-45A0-A6F7-46ABA907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A59F-6E81-4F33-A76F-7F6D71E49C45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DD58-8BB6-42DC-AC4C-DED36DB6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87C5-F820-4069-AD06-1E7B28A37C95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A9B0-07E7-4FA7-8CCC-9E2C3B80E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6941-B7FB-42FA-BD70-021752A5BB16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6CCA-0443-46DC-BDBB-85F23F5F1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D70E-54E1-4906-B548-6684DE24BB4B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FAA6-5C39-4BF0-A87E-14D9EDC1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F29D-EDED-4E7C-93B8-3931E62B7FDD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AAAC-75CC-46CF-B741-3CE9B544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BC73-9E90-47A2-90B9-5EDD2EED7ACA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E966-1E0F-49D9-A7B8-8E99B58EF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EC49-0703-4E5F-99BD-BE9839DA313A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1611-449C-4D7D-99D2-0428FED2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A232-7B0B-48E9-9163-B37F6F72630B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BCBF-F054-4671-ACE0-DFC4BDDEC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219-9F84-4D73-BD0E-C9DB2DB8CD5D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D1B4-1D4C-412C-A98B-08C7FF7D3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3857-4C7F-410D-B953-CACE5D95C789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1D9E-D660-4D9E-832E-64929511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798A0-4867-4ACB-953A-A9CF909CA2FC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44255-6521-4A63-8160-CBDE09E7A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 rtlCol="0">
            <a:normAutofit/>
          </a:bodyPr>
          <a:lstStyle/>
          <a:p>
            <a:pPr indent="450850">
              <a:defRPr/>
            </a:pP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МБОУ «Гимназия «Планета  Детства»</a:t>
            </a: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Информационно – исследовательский проект</a:t>
            </a: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51050" y="1844675"/>
            <a:ext cx="5543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  <a:latin typeface="Monotype Corsiva" pitchFamily="66" charset="0"/>
              </a:rPr>
              <a:t>Тема: «Шляпы вчера  и сегодня»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13315" name="Picture 2" descr="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975" y="260350"/>
            <a:ext cx="23828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3141663"/>
            <a:ext cx="6400800" cy="2997200"/>
          </a:xfrm>
        </p:spPr>
        <p:txBody>
          <a:bodyPr anchor="ctr">
            <a:spAutoFit/>
          </a:bodyPr>
          <a:lstStyle/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sz="16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воспитанник подготовительной </a:t>
            </a:r>
            <a:endParaRPr lang="ru-RU" sz="16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группы «Колокольчик»</a:t>
            </a:r>
            <a:endParaRPr lang="ru-RU" sz="16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</a:rPr>
              <a:t>Соснина Есения</a:t>
            </a: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  <a:endParaRPr lang="ru-RU" sz="16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Пысина Оксана Васильевна, </a:t>
            </a: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воспитатель.</a:t>
            </a: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Попова Галина Викторовна, </a:t>
            </a:r>
          </a:p>
          <a:p>
            <a:pPr indent="450850" algn="l" eaLnBrk="0" hangingPunct="0"/>
            <a:r>
              <a:rPr lang="ru-RU" sz="1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воспитатель.</a:t>
            </a:r>
            <a:endParaRPr lang="ru-RU" sz="16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endParaRPr lang="ru-RU" sz="160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43213" y="6488113"/>
            <a:ext cx="2376487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FF0066"/>
                </a:solidFill>
                <a:latin typeface="Times New Roman" pitchFamily="18" charset="0"/>
              </a:rPr>
              <a:t>Рубцовск, 2016 год</a:t>
            </a:r>
            <a:r>
              <a:rPr lang="ru-RU" kern="0" dirty="0" smtClean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027" name="Picture 3" descr="C:\Users\K72F\Pictures\LifeFrame\шля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2679833" cy="288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63630575_lori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455987" cy="2879725"/>
          </a:xfrm>
          <a:prstGeom prst="rect">
            <a:avLst/>
          </a:prstGeom>
          <a:noFill/>
        </p:spPr>
      </p:pic>
      <p:pic>
        <p:nvPicPr>
          <p:cNvPr id="22533" name="Picture 5" descr="pic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800475"/>
            <a:ext cx="4595813" cy="2714625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03800" y="765175"/>
            <a:ext cx="3455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99"/>
                </a:solidFill>
                <a:latin typeface="Times New Roman" pitchFamily="18" charset="0"/>
              </a:rPr>
              <a:t>Во времена Наполеона в моду вошли мужские треуголки, которые вскоре стали элементом военной формы.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636838"/>
            <a:ext cx="2066925" cy="30480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411413" y="53006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Геннин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71294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99"/>
                </a:solidFill>
                <a:latin typeface="Times New Roman" pitchFamily="18" charset="0"/>
              </a:rPr>
              <a:t>Прототипом современных шляп ученые также считают средневековый геннин. Согласно самой распространенной версии, высокую коническую шляпу придумала королева Франции Изабелла Баварская в 1395 году. </a:t>
            </a:r>
          </a:p>
        </p:txBody>
      </p:sp>
      <p:pic>
        <p:nvPicPr>
          <p:cNvPr id="27656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492375"/>
            <a:ext cx="2147887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99"/>
                </a:solidFill>
                <a:latin typeface="Times New Roman" pitchFamily="18" charset="0"/>
              </a:rPr>
              <a:t>В 19 веке в шляпном искусстве наступила настоящая эпоха Возрождения. Шляпка стала чуть ли не главным предметом женского туалета.</a:t>
            </a:r>
          </a:p>
        </p:txBody>
      </p:sp>
      <p:pic>
        <p:nvPicPr>
          <p:cNvPr id="20485" name="Picture 5" descr="1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565525" cy="3836988"/>
          </a:xfrm>
          <a:prstGeom prst="rect">
            <a:avLst/>
          </a:prstGeom>
          <a:noFill/>
        </p:spPr>
      </p:pic>
      <p:pic>
        <p:nvPicPr>
          <p:cNvPr id="20486" name="Picture 6" descr="1870-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9138"/>
            <a:ext cx="3195638" cy="461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76375" y="4437063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Чепец</a:t>
            </a:r>
          </a:p>
        </p:txBody>
      </p:sp>
      <p:pic>
        <p:nvPicPr>
          <p:cNvPr id="19461" name="Picture 5" descr="38e754005f8b2c1b1ad41bc60bfc0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5256213" cy="26797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51500" y="6035675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крохотная женская шляпка «биби»</a:t>
            </a:r>
          </a:p>
        </p:txBody>
      </p:sp>
      <p:pic>
        <p:nvPicPr>
          <p:cNvPr id="19463" name="Picture 7" descr=",b,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08275"/>
            <a:ext cx="3241675" cy="316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 descr="gnezdo-shuta-234x3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9263" y="1700213"/>
            <a:ext cx="2640012" cy="3384550"/>
          </a:xfrm>
          <a:ln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51500" y="501332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«Гнездо шута»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835150" y="48688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тюрбан </a:t>
            </a:r>
          </a:p>
        </p:txBody>
      </p:sp>
      <p:pic>
        <p:nvPicPr>
          <p:cNvPr id="18440" name="Picture 8" descr="AIUO12FCA4I9PUVCAHWCYL7CA6U3PS8CAMVP80ACABBU1WZCAHUA9GTCAKX7KUACA6OSXKGCAOVYXZMCAUGXIQUCA36R6FNCAZEQQ1CCAFD8MCYCALL48QHCAEQYHM0CARRN20ECAPV1LWHCALYQZB0CAL36N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2128838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6697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99"/>
                </a:solidFill>
                <a:latin typeface="Times New Roman" pitchFamily="18" charset="0"/>
              </a:rPr>
              <a:t>Начало 20 века в моду вошли широкополые шляпы, которые могли уместить на своих полях цветы. Шляпки напоминали клумбы, а порой и диковинные клетки с райскими птичками, чьи чучела использовались в декоре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37893" name="Picture 5" descr="klumba-278x3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90950" y="3082925"/>
            <a:ext cx="1560513" cy="1560513"/>
          </a:xfrm>
          <a:ln/>
        </p:spPr>
      </p:pic>
      <p:pic>
        <p:nvPicPr>
          <p:cNvPr id="37896" name="Picture 8" descr="tumblr_ll3nwebsHg1qegasto1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20938"/>
            <a:ext cx="2633663" cy="3048000"/>
          </a:xfrm>
          <a:prstGeom prst="rect">
            <a:avLst/>
          </a:prstGeom>
          <a:noFill/>
        </p:spPr>
      </p:pic>
      <p:pic>
        <p:nvPicPr>
          <p:cNvPr id="37899" name="Picture 11" descr="7808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578100"/>
            <a:ext cx="3121025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42988" y="836613"/>
            <a:ext cx="32416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1920-е.</a:t>
            </a:r>
            <a:r>
              <a:rPr lang="ru-RU" sz="2000">
                <a:latin typeface="Times New Roman" pitchFamily="18" charset="0"/>
              </a:rPr>
              <a:t> Мировая война и революция в России повлекли изменения в обществе, в том числе и в моде. Впервые в истории женщина отказывается от символа женственности – она стрижет волосы. Шляпка стала облегающей с маленькими полями или вовсе без них. Очень модной стала шляпка «</a:t>
            </a:r>
            <a:r>
              <a:rPr lang="ru-RU" sz="2000" b="1">
                <a:latin typeface="Times New Roman" pitchFamily="18" charset="0"/>
              </a:rPr>
              <a:t>клош</a:t>
            </a:r>
            <a:r>
              <a:rPr lang="ru-RU" sz="2000">
                <a:latin typeface="Times New Roman" pitchFamily="18" charset="0"/>
              </a:rPr>
              <a:t>», по форме напоминающая колокольчик</a:t>
            </a:r>
          </a:p>
        </p:txBody>
      </p:sp>
      <p:pic>
        <p:nvPicPr>
          <p:cNvPr id="16389" name="Picture 5" descr="article_image-image-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92150"/>
            <a:ext cx="4333875" cy="544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1940-е.</a:t>
            </a:r>
            <a:r>
              <a:rPr lang="ru-RU"/>
              <a:t>  Маленькие шляпки с вуалетками.</a:t>
            </a:r>
          </a:p>
        </p:txBody>
      </p:sp>
      <p:pic>
        <p:nvPicPr>
          <p:cNvPr id="36869" name="Picture 5" descr="1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3055937" cy="4719638"/>
          </a:xfrm>
          <a:prstGeom prst="rect">
            <a:avLst/>
          </a:prstGeom>
          <a:noFill/>
        </p:spPr>
      </p:pic>
      <p:pic>
        <p:nvPicPr>
          <p:cNvPr id="36870" name="Picture 6" descr="50-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313"/>
            <a:ext cx="3116263" cy="5373687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435600" y="6207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1950-е. </a:t>
            </a:r>
            <a:r>
              <a:rPr lang="ru-RU"/>
              <a:t> Дамы носили соломенные шляпки,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68538" y="692150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1960-е.</a:t>
            </a:r>
            <a:r>
              <a:rPr lang="ru-RU"/>
              <a:t> модными стали шляпки-таблетки. </a:t>
            </a:r>
          </a:p>
        </p:txBody>
      </p:sp>
      <p:pic>
        <p:nvPicPr>
          <p:cNvPr id="35845" name="Picture 5" descr="кеннеди-в-таблет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5623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6840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99"/>
                </a:solidFill>
                <a:latin typeface="Times New Roman" pitchFamily="18" charset="0"/>
              </a:rPr>
              <a:t>В современном мире невозможно себе представить жизнь без головного убора. Шляпки становятся обязательным дополнением к одежде, позволяющим создать индивидуальный и запоминающийся образ</a:t>
            </a:r>
          </a:p>
        </p:txBody>
      </p:sp>
      <p:pic>
        <p:nvPicPr>
          <p:cNvPr id="34822" name="Picture 6" descr="0_9dcf8_4d30360d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75" y="2060575"/>
            <a:ext cx="297180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indent="450850">
              <a:defRPr/>
            </a:pP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649913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Цель: </a:t>
            </a:r>
            <a:r>
              <a:rPr lang="ru-RU" smtClean="0">
                <a:solidFill>
                  <a:srgbClr val="CC0099"/>
                </a:solidFill>
                <a:latin typeface="Times New Roman" pitchFamily="18" charset="0"/>
              </a:rPr>
              <a:t>Изучить историю появления шляпы.</a:t>
            </a:r>
          </a:p>
          <a:p>
            <a:pPr marL="609600" indent="-609600">
              <a:buFont typeface="Arial" charset="0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Задачи: </a:t>
            </a:r>
            <a:r>
              <a:rPr lang="ru-RU" smtClean="0">
                <a:solidFill>
                  <a:srgbClr val="CC0099"/>
                </a:solidFill>
                <a:latin typeface="Times New Roman" pitchFamily="18" charset="0"/>
              </a:rPr>
              <a:t>1. изучить виды шляп.</a:t>
            </a:r>
          </a:p>
          <a:p>
            <a:pPr marL="609600" indent="-609600">
              <a:buFont typeface="Arial" charset="0"/>
              <a:buNone/>
            </a:pPr>
            <a:r>
              <a:rPr lang="ru-RU" smtClean="0">
                <a:solidFill>
                  <a:srgbClr val="CC0099"/>
                </a:solidFill>
                <a:latin typeface="Times New Roman" pitchFamily="18" charset="0"/>
              </a:rPr>
              <a:t>2. создать собственную коллекцию шляпы.</a:t>
            </a:r>
          </a:p>
          <a:p>
            <a:pPr marL="609600" indent="-609600">
              <a:buFont typeface="Arial" charset="0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Объект исследования: </a:t>
            </a:r>
            <a:r>
              <a:rPr lang="ru-RU" smtClean="0">
                <a:solidFill>
                  <a:srgbClr val="CC0099"/>
                </a:solidFill>
                <a:latin typeface="Times New Roman" pitchFamily="18" charset="0"/>
              </a:rPr>
              <a:t>головные уборы.</a:t>
            </a:r>
          </a:p>
          <a:p>
            <a:pPr marL="609600" indent="-609600">
              <a:buFont typeface="Arial" charset="0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Предмет исследования: </a:t>
            </a:r>
            <a:r>
              <a:rPr lang="ru-RU" smtClean="0">
                <a:solidFill>
                  <a:srgbClr val="CC0099"/>
                </a:solidFill>
                <a:latin typeface="Times New Roman" pitchFamily="18" charset="0"/>
              </a:rPr>
              <a:t>шляпы.</a:t>
            </a:r>
            <a:endParaRPr lang="ru-RU" sz="2800" smtClean="0">
              <a:solidFill>
                <a:srgbClr val="CC0099"/>
              </a:solidFill>
              <a:latin typeface="Times New Roman" pitchFamily="18" charset="0"/>
            </a:endParaRPr>
          </a:p>
          <a:p>
            <a:pPr marL="609600" indent="-609600">
              <a:buFont typeface="Arial" charset="0"/>
              <a:buNone/>
            </a:pPr>
            <a:endParaRPr lang="ru-RU" smtClean="0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736" y="114342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72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Моя коллекция</a:t>
            </a:r>
            <a:endParaRPr lang="ru-RU" i="1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 smtClean="0"/>
              <a:t>Генин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569443" cy="475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Дамская шляпка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Цилиндр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err="1" smtClean="0"/>
              <a:t>Каса</a:t>
            </a:r>
            <a:r>
              <a:rPr lang="ru-RU" dirty="0" smtClean="0"/>
              <a:t> (японский </a:t>
            </a:r>
            <a:r>
              <a:rPr lang="ru-RU" smtClean="0"/>
              <a:t>головной убор)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Головной убор не только выполняет практические задачи – оберегать от солнца, защищать от холода, но и служит для отражения индивидуальности и социального статуса.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CC0099"/>
                </a:solidFill>
                <a:latin typeface="Times New Roman" pitchFamily="18" charset="0"/>
              </a:rPr>
              <a:t>Гипотеза: </a:t>
            </a:r>
            <a:r>
              <a:rPr lang="ru-RU" sz="2800" smtClean="0">
                <a:solidFill>
                  <a:srgbClr val="CC0099"/>
                </a:solidFill>
                <a:latin typeface="Times New Roman" pitchFamily="18" charset="0"/>
              </a:rPr>
              <a:t>Если шляпу начали носить первобытные люди, то какой вид она приобретала со временем.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CC0099"/>
                </a:solidFill>
                <a:latin typeface="Times New Roman" pitchFamily="18" charset="0"/>
              </a:rPr>
              <a:t>Актуальность: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0099"/>
                </a:solidFill>
                <a:latin typeface="Times New Roman" pitchFamily="18" charset="0"/>
              </a:rPr>
              <a:t>Появление шляпы в истории человека - одна из интереснейших ее  страниц.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0099"/>
                </a:solidFill>
                <a:latin typeface="Times New Roman" pitchFamily="18" charset="0"/>
              </a:rPr>
              <a:t>Слово «шляпа» с немецкого языка переводится как «головной убор, который сохраняет устойчивую форму».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0099"/>
                </a:solidFill>
                <a:latin typeface="Times New Roman" pitchFamily="18" charset="0"/>
              </a:rPr>
              <a:t>Мы так привыкли к ношению головных уборов, что не задумываемся, насколько это важный и полезный предмет гардероба.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Введение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CC0099"/>
                </a:solidFill>
                <a:latin typeface="Times New Roman" pitchFamily="18" charset="0"/>
              </a:rPr>
              <a:t>Первые головные уборы появились еще в доисторическое время. Их надевали прежде всего для защиты от дождя, солнца, холода и ветра. Сначала в качестве шляп, вероятно, использовали листья, шкуры, кожуру плодов. Потребность в защите постепенно привела к возникновению более сложных форм головных уборов. С развитием человечества менялась и роль головных уборов.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История появления шляпы</a:t>
            </a:r>
          </a:p>
        </p:txBody>
      </p:sp>
      <p:sp>
        <p:nvSpPr>
          <p:cNvPr id="26629" name="AutoShape 5" descr="Посмертная маска Тутанхамона. На голове фараона - немес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6631" name="AutoShape 7" descr="Посмертная маска Тутанхамона. На голове фараона - немес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6632" name="Picture 8" descr="Tutanchamun_Mask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557338"/>
            <a:ext cx="3211513" cy="4525962"/>
          </a:xfrm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4465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В Древнем Египте фараон надевал под корону большой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платок  из полосатой ткани, который называли клафт или немес.</a:t>
            </a:r>
            <a:r>
              <a:rPr lang="ru-RU"/>
              <a:t> </a:t>
            </a:r>
          </a:p>
        </p:txBody>
      </p:sp>
      <p:pic>
        <p:nvPicPr>
          <p:cNvPr id="26635" name="Picture 11" descr="20150510220501_46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5148263" cy="343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1338" y="0"/>
            <a:ext cx="8229601" cy="1143000"/>
          </a:xfrm>
        </p:spPr>
        <p:txBody>
          <a:bodyPr/>
          <a:lstStyle/>
          <a:p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Древней Греции</a:t>
            </a:r>
            <a:r>
              <a:rPr lang="ru-RU" smtClean="0"/>
              <a:t> </a:t>
            </a:r>
          </a:p>
        </p:txBody>
      </p:sp>
      <p:pic>
        <p:nvPicPr>
          <p:cNvPr id="25604" name="Picture 4" descr="Древняя Гре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692150"/>
            <a:ext cx="2319337" cy="2636838"/>
          </a:xfrm>
          <a:prstGeom prst="rect">
            <a:avLst/>
          </a:prstGeom>
          <a:noFill/>
        </p:spPr>
      </p:pic>
      <p:pic>
        <p:nvPicPr>
          <p:cNvPr id="25605" name="Picture 5" descr="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357563"/>
            <a:ext cx="3248025" cy="3095625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6192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Times New Roman" pitchFamily="18" charset="0"/>
              </a:rPr>
              <a:t>В основном в Древней Греции шляпы использовались не как украшение, а во время работы. Люди покрывали головы широкополыми шляпами во время полевых работ для защиты от солнечных лучей.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26638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Пилос – головной убор</a:t>
            </a:r>
            <a:endParaRPr lang="ru-R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5608" name="Picture 8" descr="14355855048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49500"/>
            <a:ext cx="4968875" cy="307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CC0099"/>
                </a:solidFill>
                <a:latin typeface="Times New Roman" pitchFamily="18" charset="0"/>
              </a:rPr>
              <a:t>Свое новое назначение шляпа получила в период Средневековья</a:t>
            </a:r>
            <a:r>
              <a:rPr lang="ru-RU" sz="4000" smtClean="0"/>
              <a:t> </a:t>
            </a:r>
          </a:p>
        </p:txBody>
      </p:sp>
      <p:pic>
        <p:nvPicPr>
          <p:cNvPr id="21508" name="Picture 4" descr="Бургундские-костюмы-15-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2492375"/>
            <a:ext cx="2320925" cy="3024188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4581525"/>
            <a:ext cx="446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CC0099"/>
                </a:solidFill>
                <a:latin typeface="Times New Roman" pitchFamily="18" charset="0"/>
              </a:rPr>
              <a:t>Головные уборы носили как мужчины, так и женщины. Выбор фасонов головных уборов стал по-настоящему велик, их стали декорировать: плюмажем (пучками перьев), мехом, лентами и драгоценностями. </a:t>
            </a:r>
          </a:p>
        </p:txBody>
      </p:sp>
      <p:pic>
        <p:nvPicPr>
          <p:cNvPr id="21511" name="Picture 7" descr="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8775"/>
            <a:ext cx="4284662" cy="277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haperon-300x2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054225"/>
            <a:ext cx="4537075" cy="3267075"/>
          </a:xfrm>
          <a:ln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7675" y="50133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Шаперон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549275"/>
            <a:ext cx="8066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99"/>
                </a:solidFill>
                <a:latin typeface="Times New Roman" pitchFamily="18" charset="0"/>
              </a:rPr>
              <a:t>Наиболее популярным головным убором в Европе считался капюшон с длинным хвостом под названием шаперон. </a:t>
            </a:r>
            <a:br>
              <a:rPr lang="ru-RU" sz="2000" b="1">
                <a:solidFill>
                  <a:srgbClr val="CC0099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CC0099"/>
                </a:solidFill>
                <a:latin typeface="Times New Roman" pitchFamily="18" charset="0"/>
              </a:rPr>
              <a:t>Его носили люди всех сословий, причем, чем богаче был  человек,тем длиннее был «хвост» шаперона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99"/>
                </a:solidFill>
                <a:latin typeface="Times New Roman" pitchFamily="18" charset="0"/>
              </a:rPr>
              <a:t>Головные уборы также определяли вид деятельности обладателя. Врач, к примеру, носил берет, богослов или ученый – маленькую черную шапочку, а нотариус – бобровую шапку.</a:t>
            </a:r>
            <a:r>
              <a:rPr lang="ru-RU"/>
              <a:t> 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924300" y="2852738"/>
            <a:ext cx="21590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58" name="Picture 6" descr="вр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695450"/>
            <a:ext cx="2519363" cy="2519363"/>
          </a:xfrm>
          <a:prstGeom prst="rect">
            <a:avLst/>
          </a:prstGeom>
          <a:noFill/>
        </p:spPr>
      </p:pic>
      <p:pic>
        <p:nvPicPr>
          <p:cNvPr id="23560" name="Picture 8" descr="592813702386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23561" name="Picture 9" descr="вра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2117725" cy="2630487"/>
          </a:xfrm>
          <a:prstGeom prst="rect">
            <a:avLst/>
          </a:prstGeom>
          <a:noFill/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995738" y="5157788"/>
            <a:ext cx="21590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63" name="Picture 11" descr="c1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92600"/>
            <a:ext cx="2962275" cy="2000250"/>
          </a:xfrm>
          <a:prstGeom prst="rect">
            <a:avLst/>
          </a:prstGeom>
          <a:noFill/>
        </p:spPr>
      </p:pic>
      <p:pic>
        <p:nvPicPr>
          <p:cNvPr id="23564" name="Picture 12" descr="doktorhut-schwa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750" y="4365625"/>
            <a:ext cx="288925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493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МБОУ «Гимназия «Планета  Детства» Информационно – исследовательский проект </vt:lpstr>
      <vt:lpstr> </vt:lpstr>
      <vt:lpstr>Презентация PowerPoint</vt:lpstr>
      <vt:lpstr>Введение</vt:lpstr>
      <vt:lpstr>История появления шляпы</vt:lpstr>
      <vt:lpstr>Древней Греции </vt:lpstr>
      <vt:lpstr>Свое новое назначение шляпа получила в период Средневековья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Генин</vt:lpstr>
      <vt:lpstr>Дамская шляпка</vt:lpstr>
      <vt:lpstr>Цилиндр</vt:lpstr>
      <vt:lpstr>Каса (японский головной убор)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«Гимназия «Планета  Детства» Информационно – исследовательский проект</dc:title>
  <dc:creator>PL-SAD</dc:creator>
  <cp:lastModifiedBy>PL-SAD</cp:lastModifiedBy>
  <cp:revision>33</cp:revision>
  <dcterms:created xsi:type="dcterms:W3CDTF">2015-11-18T08:05:25Z</dcterms:created>
  <dcterms:modified xsi:type="dcterms:W3CDTF">2017-10-09T02:22:07Z</dcterms:modified>
</cp:coreProperties>
</file>