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0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406516/v406516083/61cb/yjfP_RH8s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54" y="0"/>
            <a:ext cx="92997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7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ga911.com/images/services/remont-nou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2882"/>
            <a:ext cx="3347864" cy="271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Третий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Преобразуйте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пословицу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137160" indent="0" algn="ctr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 ноутбуку встречают, по уму провожают</a:t>
            </a:r>
          </a:p>
        </p:txBody>
      </p:sp>
      <p:sp>
        <p:nvSpPr>
          <p:cNvPr id="5" name="Управляющая кнопка: в конец 4">
            <a:hlinkClick r:id="rId3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6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hut.com/clip-arts/279/computer-teacher-clip-art-279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0" y="4005064"/>
            <a:ext cx="2664296" cy="273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Третий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Преобразуйте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пословицу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137160" indent="0" algn="ctr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Компьютер памятью не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испортишь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в конец 4">
            <a:hlinkClick r:id="rId3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игрокам третьей тройки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3200" dirty="0"/>
          </a:p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Стержень-ручка, отклонение которой от вертикального положения приводит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к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передвижению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курсора                                   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соответствующем направлении по экрану дисплея. Часто применяется в компьютерных играх.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58165"/>
              </p:ext>
            </p:extLst>
          </p:nvPr>
        </p:nvGraphicFramePr>
        <p:xfrm>
          <a:off x="1331640" y="1772816"/>
          <a:ext cx="698477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97"/>
                <a:gridCol w="873097"/>
                <a:gridCol w="873097"/>
                <a:gridCol w="873097"/>
                <a:gridCol w="873097"/>
                <a:gridCol w="873097"/>
                <a:gridCol w="873097"/>
                <a:gridCol w="873097"/>
              </a:tblGrid>
              <a:tr h="108012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3558" y="1772816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780291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1787645"/>
            <a:ext cx="665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1794999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3" y="1780291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1794999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70367" y="1794999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1772816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в конец 14">
            <a:hlinkClick r:id="rId2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24971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90" y="404664"/>
            <a:ext cx="9036496" cy="106613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игрокам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финальной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тройки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3200" dirty="0"/>
          </a:p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3200" dirty="0"/>
          </a:p>
          <a:p>
            <a:pPr marL="13716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стройство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преобразующее графический образ, в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форму, пригодную для дальнейшего вывода на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экран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монитора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7209"/>
              </p:ext>
            </p:extLst>
          </p:nvPr>
        </p:nvGraphicFramePr>
        <p:xfrm>
          <a:off x="899592" y="2132856"/>
          <a:ext cx="752811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2234481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32699" y="2234481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2234481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234481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2290" y="2234481"/>
            <a:ext cx="665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234481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62478" y="2222742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94192" y="2222742"/>
            <a:ext cx="609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20272" y="2222742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23132" y="2222742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Управляющая кнопка: в конец 15">
            <a:hlinkClick r:id="" action="ppaction://hlinkshowjump?jump=lastslide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5638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29" y="2708920"/>
            <a:ext cx="9036496" cy="106613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ИГРУ!!!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8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игры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ru-RU" b="1" u="sng" dirty="0" smtClean="0"/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Игрок может открыть любую букву по счету (если эта буква встречается несколько раз, то открываются все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ход передается другому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игроку;</a:t>
            </a:r>
          </a:p>
          <a:p>
            <a:pPr marL="0" indent="0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игрок может выбрать продолжить игру, или выбыть из нее, но получить приз.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2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ozitive.org/images/stati/zhelezo/2013/gotovii_co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61803"/>
            <a:ext cx="2808312" cy="261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Первый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3005" y="2006761"/>
            <a:ext cx="8424936" cy="195504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«Животное компьютера»?</a:t>
            </a:r>
          </a:p>
          <a:p>
            <a:pPr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Программа для подготовки презентации?</a:t>
            </a:r>
          </a:p>
          <a:p>
            <a:pPr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Человек профессионально занимающийся обслуживанием компьютеров?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72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игрокам первой тройки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 smtClean="0"/>
          </a:p>
          <a:p>
            <a:pPr marL="13716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программе алгоритма, по которому пользователь или программа могут частично или полностью выполнять решаемую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07122"/>
              </p:ext>
            </p:extLst>
          </p:nvPr>
        </p:nvGraphicFramePr>
        <p:xfrm>
          <a:off x="1619672" y="1916832"/>
          <a:ext cx="6048672" cy="102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383"/>
                <a:gridCol w="874383"/>
                <a:gridCol w="874383"/>
                <a:gridCol w="919529"/>
                <a:gridCol w="829237"/>
                <a:gridCol w="874383"/>
                <a:gridCol w="802374"/>
              </a:tblGrid>
              <a:tr h="10238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80" y="1916832"/>
            <a:ext cx="732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66943" y="1965535"/>
            <a:ext cx="612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935580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926206"/>
            <a:ext cx="65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1921290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1926206"/>
            <a:ext cx="69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91662" y="1901625"/>
            <a:ext cx="65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Управляющая кнопка: в конец 11">
            <a:hlinkClick r:id="rId2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6264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my-collection.ru/images/815171602465301916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63007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в конец 5">
            <a:hlinkClick r:id="rId3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ello_html_m46f655c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580072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в конец 4">
            <a:hlinkClick r:id="rId3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7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festival.1september.ru/articles/617381/img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738082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в конец 5">
            <a:hlinkClick r:id="rId3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9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игрокам второй тройки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3200" dirty="0" smtClean="0"/>
          </a:p>
          <a:p>
            <a:pPr marL="13716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набор данных, предназначенный для инсталляции программы на ЭВМ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87787"/>
              </p:ext>
            </p:extLst>
          </p:nvPr>
        </p:nvGraphicFramePr>
        <p:xfrm>
          <a:off x="539552" y="2132856"/>
          <a:ext cx="8280921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  <a:gridCol w="752811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8024" y="2204864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Управляющая кнопка: в конец 15">
            <a:hlinkClick r:id="rId2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2226967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2194879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43808" y="2194879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59139" y="2194879"/>
            <a:ext cx="609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5976" y="2194879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48064" y="2194879"/>
            <a:ext cx="630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2194879"/>
            <a:ext cx="612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88224" y="2226967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57162" y="2194879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80653" y="2194879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294686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421930.vk.me/v421930033/24fa/OrsoKiNF4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2924271" cy="271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Третий отборочный тур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Преобразуйте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пословицу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137160" indent="0" algn="ctr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Компьютер – лучший друг</a:t>
            </a:r>
          </a:p>
        </p:txBody>
      </p:sp>
      <p:sp>
        <p:nvSpPr>
          <p:cNvPr id="5" name="Управляющая кнопка: в конец 4">
            <a:hlinkClick r:id="rId3" action="ppaction://hlinksldjump" highlightClick="1"/>
          </p:cNvPr>
          <p:cNvSpPr/>
          <p:nvPr/>
        </p:nvSpPr>
        <p:spPr>
          <a:xfrm>
            <a:off x="7380312" y="5788067"/>
            <a:ext cx="1224136" cy="720080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75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235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Презентация PowerPoint</vt:lpstr>
      <vt:lpstr>Правила игры</vt:lpstr>
      <vt:lpstr>Первый отборочный тур</vt:lpstr>
      <vt:lpstr>Задание игрокам первой тройки</vt:lpstr>
      <vt:lpstr>Второй отборочный тур</vt:lpstr>
      <vt:lpstr>Второй отборочный тур</vt:lpstr>
      <vt:lpstr>Второй отборочный тур</vt:lpstr>
      <vt:lpstr>Задание игрокам второй тройки</vt:lpstr>
      <vt:lpstr>Третий отборочный тур</vt:lpstr>
      <vt:lpstr>Третий отборочный тур</vt:lpstr>
      <vt:lpstr>Третий отборочный тур</vt:lpstr>
      <vt:lpstr>Задание игрокам третьей тройки</vt:lpstr>
      <vt:lpstr>Задание игрокам  финальной тройки</vt:lpstr>
      <vt:lpstr>СПАСИБО ЗА ИГРУ!!!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42</cp:revision>
  <dcterms:created xsi:type="dcterms:W3CDTF">2015-09-06T16:55:38Z</dcterms:created>
  <dcterms:modified xsi:type="dcterms:W3CDTF">2015-11-01T10:19:33Z</dcterms:modified>
</cp:coreProperties>
</file>