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9" r:id="rId4"/>
    <p:sldId id="283" r:id="rId5"/>
    <p:sldId id="275" r:id="rId6"/>
    <p:sldId id="286" r:id="rId7"/>
    <p:sldId id="261" r:id="rId8"/>
    <p:sldId id="287" r:id="rId9"/>
    <p:sldId id="294" r:id="rId10"/>
    <p:sldId id="285" r:id="rId11"/>
    <p:sldId id="290" r:id="rId12"/>
    <p:sldId id="291" r:id="rId13"/>
    <p:sldId id="292" r:id="rId14"/>
    <p:sldId id="296" r:id="rId15"/>
    <p:sldId id="293" r:id="rId16"/>
    <p:sldId id="272" r:id="rId17"/>
    <p:sldId id="295" r:id="rId18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1488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37" autoAdjust="0"/>
    <p:restoredTop sz="91993" autoAdjust="0"/>
  </p:normalViewPr>
  <p:slideViewPr>
    <p:cSldViewPr>
      <p:cViewPr varScale="1">
        <p:scale>
          <a:sx n="67" d="100"/>
          <a:sy n="67" d="100"/>
        </p:scale>
        <p:origin x="-159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7C5C9-895A-4AE9-9259-50633DF60606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C83CB-68DB-4E75-B6DB-76CAB2485B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FDF2D8-C3FF-46A8-8F98-DB96DF1FE34B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2402A9-7E32-437E-9A9B-71C4D5BA3F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3398D7-4E78-4D61-A7A6-6DB764AE8875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F5CF4-7503-487B-9121-09DB791AF7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59C78-3E97-4915-B9F1-D5B8DC9A5C78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BFEBC-0DB2-4060-B401-A0B21CA605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87140-58C3-4817-9451-AB2B819B8BC1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1A444C-79EF-4E89-ACCF-3D284D878E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A3DBDC-D1A0-4371-AE9E-A9392029DDB7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CAA8F-87D6-4789-BF45-7EF5168A915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D50DF-4169-4A63-B568-73007CF6CF51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06EC00-D6B9-453A-A63E-BA4922DCB7F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38FEF9-0D7B-4F12-80E5-0B7721225401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F03820-F7DC-4233-BF56-EF156E4AF4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B0914B-A823-4E46-80EB-FF76D56916FB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FF2AC-E403-4AB9-9276-64247365B7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865F7A-06F1-4029-B142-92175A2B68ED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0AF14-98C8-4A38-8795-E8D908333C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B8CDF-E742-4192-9FA6-2F529427DCEE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7A3D7F-581F-46D7-BBA9-7C927862E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alphaModFix amt="7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B143324-E86A-4DAE-84E8-037AE43CC4EA}" type="datetimeFigureOut">
              <a:rPr lang="ru-RU"/>
              <a:pPr>
                <a:defRPr/>
              </a:pPr>
              <a:t>27.02.2019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E99064-690D-4B8A-AF53-FC2DF200FC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6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3" name="Заголовок 1"/>
          <p:cNvSpPr>
            <a:spLocks noGrp="1"/>
          </p:cNvSpPr>
          <p:nvPr>
            <p:ph type="ctrTitle"/>
          </p:nvPr>
        </p:nvSpPr>
        <p:spPr>
          <a:xfrm>
            <a:off x="1500166" y="214290"/>
            <a:ext cx="6912768" cy="1329308"/>
          </a:xfrm>
        </p:spPr>
        <p:txBody>
          <a:bodyPr/>
          <a:lstStyle/>
          <a:p>
            <a:pPr eaLnBrk="1" hangingPunct="1">
              <a:defRPr/>
            </a:pPr>
            <a:r>
              <a:rPr lang="ru-RU" sz="5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Мой любимый апельсин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527376" y="5392636"/>
            <a:ext cx="5616624" cy="1296144"/>
          </a:xfrm>
          <a:prstGeom prst="roundRect">
            <a:avLst/>
          </a:prstGeom>
          <a:solidFill>
            <a:schemeClr val="lt1">
              <a:alpha val="41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50800" dir="18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Выполнила: </a:t>
            </a:r>
            <a:r>
              <a:rPr lang="ru-RU" sz="2400" b="1" dirty="0" err="1" smtClean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50800" dir="18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Скалихина</a:t>
            </a:r>
            <a:r>
              <a:rPr lang="ru-RU" sz="2400" b="1" dirty="0" smtClean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50800" dir="18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 Юля, 7 лет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 smtClean="0">
                <a:ln w="6350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50800" dist="50800" dir="1800000" algn="tl" rotWithShape="0">
                    <a:schemeClr val="tx2">
                      <a:lumMod val="50000"/>
                      <a:alpha val="40000"/>
                    </a:schemeClr>
                  </a:outerShdw>
                </a:effectLst>
              </a:rPr>
              <a:t>Старшая группа МБДОУ Д/с №1 «Теремок»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437112"/>
            <a:ext cx="47880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C:\Users\Хуторяне\Desktop\фото для проекта\SDC1295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2643174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C:\Users\Хуторяне\Desktop\20151006.1444129386.SNCPSG10.obj.0.1.jpg.oe.jpg.pf.jpg.1350nowm.jpg.1350x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34" y="1785926"/>
            <a:ext cx="4071966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571604" y="1714488"/>
            <a:ext cx="554461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Он </a:t>
            </a: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сочен и душист,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с наружи золотист.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Много долек в нем, друзья,</a:t>
            </a:r>
          </a:p>
          <a:p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тебя и для меня.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57290" y="0"/>
            <a:ext cx="6346825" cy="1143000"/>
          </a:xfrm>
        </p:spPr>
        <p:txBody>
          <a:bodyPr/>
          <a:lstStyle/>
          <a:p>
            <a:r>
              <a:rPr lang="ru-RU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Сорта апельсинов</a:t>
            </a:r>
            <a:endParaRPr lang="ru-RU" b="1" i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Хуторяне\Desktop\Без названия (1).jpe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94" y="1214422"/>
            <a:ext cx="350046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Хуторяне\Desktop\1468925730_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3714752"/>
            <a:ext cx="3668046" cy="2742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Хуторяне\Desktop\E`firnoe-maslo-apelsina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857232"/>
            <a:ext cx="285752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28596" y="3214686"/>
            <a:ext cx="30643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Апельсины обыкновенные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857488" y="6357958"/>
            <a:ext cx="24806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Апельсины пупочные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143636" y="3571876"/>
            <a:ext cx="24484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Апельсины корольки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01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928662" y="357166"/>
            <a:ext cx="86027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Польза апельсина в жизни человека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esktop\Новая папка\img1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928670"/>
            <a:ext cx="8786874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1428728" y="357166"/>
            <a:ext cx="8102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Может ли апельсин быть опасным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003497"/>
            <a:ext cx="7920881" cy="5616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2071670" y="428604"/>
            <a:ext cx="810267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36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Апельсиновые чудеса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C:\Users\1\Desktop\Новая папка\0010264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2428892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C:\Users\1\Desktop\Новая папка\00108747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86116" y="1500174"/>
            <a:ext cx="2714644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1\Desktop\Новая папка\fresh-orange-juice.jpe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1071546"/>
            <a:ext cx="2546769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3714744" y="371475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Украшение кондитерских  изделий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28596" y="32146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Варенье из апельсинов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286116" y="107154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Апельсиновый пирог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286512" y="292893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Свеживыжитый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сок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Рисунок 15" descr="C:\Users\Хуторяне\Desktop\a6d77191495d48f95dc822b0291ab374-quality_75Xresize_crop_1Xallow_enlarge_0Xw_740Xh_493.jp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4282" y="4214818"/>
            <a:ext cx="2928958" cy="22145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114862"/>
            <a:ext cx="4567536" cy="256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837049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16632"/>
            <a:ext cx="3960440" cy="2925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162076"/>
            <a:ext cx="4274164" cy="3597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14512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84136" y="214290"/>
            <a:ext cx="84598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800" kern="0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Я люблю апельсин!     </a:t>
            </a:r>
          </a:p>
        </p:txBody>
      </p:sp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0" y="0"/>
            <a:ext cx="473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!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357686" y="1857364"/>
            <a:ext cx="57150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22860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Апельсин люблю я очень,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Он полезен, между прочим.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Золотистый чемпион,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 витаминов в нем.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 еще, он, без сомнения,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Повышает настроение.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Бережет иммунитет,</a:t>
            </a:r>
            <a:endParaRPr lang="ru-RU" sz="2800" b="1" i="1" dirty="0" smtClean="0">
              <a:latin typeface="Times New Roman" pitchFamily="18" charset="0"/>
              <a:cs typeface="Times New Roman" pitchFamily="18" charset="0"/>
            </a:endParaRPr>
          </a:p>
          <a:p>
            <a:pPr lvl="0" indent="228600" eaLnBrk="0" hangingPunct="0"/>
            <a:r>
              <a:rPr lang="ru-RU" sz="2800" b="1" i="1" dirty="0" smtClean="0">
                <a:solidFill>
                  <a:srgbClr val="11111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Лучше фрукта в мире нет</a:t>
            </a:r>
            <a:endParaRPr lang="ru-RU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F:\Проект Юля (Апельсин)\фото для проекта\SDC129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1142984"/>
            <a:ext cx="3786214" cy="52864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            </a:t>
            </a:r>
            <a:r>
              <a:rPr lang="ru-RU" sz="48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Литература</a:t>
            </a:r>
            <a:endParaRPr lang="ru-RU" sz="48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8" descr="http://www.ast.ru/upload/iblock/735/735e376d7ecad63540dc7a5fd1692b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7846">
            <a:off x="5910028" y="296200"/>
            <a:ext cx="1584176" cy="228490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5128" name="Picture 8" descr="http://o-toy.ru/image/cache/data/li/glavnaya--knigi/4876174d-0c5d-11e6-80c9-001e67a327f-600x600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4000504"/>
            <a:ext cx="2464641" cy="24646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3" name="Picture 13" descr="https://img1.wbstatic.net/big/new/2280000/2282423-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357298"/>
            <a:ext cx="1818483" cy="24246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http://www.booksiti.net.ru/books/499883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4214818"/>
            <a:ext cx="1941647" cy="2282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1\Desktop\Новая папка\IMG_20190117_074615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1428736"/>
            <a:ext cx="1801962" cy="252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1\Desktop\Новая папка\IMG_20190117_074658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72066" y="2643182"/>
            <a:ext cx="17145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C:\Users\1\Desktop\Новая папка\IMG_20190117_074602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15140" y="3857628"/>
            <a:ext cx="191123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357290" y="1357298"/>
            <a:ext cx="711342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54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0925bd2c21198bf848f34b3a8f252fd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2714620"/>
            <a:ext cx="3788488" cy="3240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55575" y="160338"/>
            <a:ext cx="8648451" cy="773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defRPr/>
            </a:pPr>
            <a:r>
              <a:rPr lang="ru-RU" sz="3600" b="1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600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i="1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как можно больше узнать о фрукте "апельсин".</a:t>
            </a:r>
          </a:p>
          <a:p>
            <a:pPr lvl="0">
              <a:spcBef>
                <a:spcPct val="20000"/>
              </a:spcBef>
              <a:defRPr/>
            </a:pPr>
            <a:endParaRPr lang="ru-RU" sz="3600" i="1" dirty="0">
              <a:ln>
                <a:solidFill>
                  <a:srgbClr val="1F497D">
                    <a:alpha val="52000"/>
                  </a:srgbClr>
                </a:solidFill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dirty="0">
              <a:ln>
                <a:solidFill>
                  <a:srgbClr val="1F497D">
                    <a:alpha val="52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dirty="0" smtClean="0">
              <a:ln>
                <a:solidFill>
                  <a:srgbClr val="1F497D">
                    <a:alpha val="52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dirty="0" smtClean="0">
              <a:ln>
                <a:solidFill>
                  <a:srgbClr val="1F497D">
                    <a:alpha val="52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dirty="0">
              <a:ln>
                <a:solidFill>
                  <a:srgbClr val="1F497D">
                    <a:alpha val="52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dirty="0" smtClean="0">
              <a:ln>
                <a:solidFill>
                  <a:srgbClr val="1F497D">
                    <a:alpha val="52000"/>
                  </a:srgbClr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3600" b="1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Гипотеза</a:t>
            </a:r>
            <a:r>
              <a:rPr lang="ru-RU" sz="3600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3600" i="1" dirty="0" smtClean="0">
                <a:ln>
                  <a:solidFill>
                    <a:srgbClr val="1F497D">
                      <a:alpha val="52000"/>
                    </a:srgbClr>
                  </a:solidFill>
                </a:ln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я думаю, что апельсин не только вкусный, но и полезный фрукт.</a:t>
            </a:r>
            <a:endParaRPr lang="ru-RU" sz="3600" b="1" i="1" dirty="0" smtClean="0">
              <a:ln>
                <a:solidFill>
                  <a:srgbClr val="1F497D">
                    <a:alpha val="52000"/>
                  </a:srgbClr>
                </a:solidFill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i="1" dirty="0">
              <a:ln>
                <a:solidFill>
                  <a:srgbClr val="1F497D">
                    <a:alpha val="52000"/>
                  </a:srgbClr>
                </a:solidFill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endParaRPr lang="ru-RU" sz="3600" i="1" dirty="0">
              <a:ln>
                <a:solidFill>
                  <a:srgbClr val="1F497D">
                    <a:alpha val="52000"/>
                  </a:srgbClr>
                </a:solidFill>
              </a:ln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Гифка Лед, прелестный, снег, гиф картинки,  кролик,      gif анимация скачать бесплатно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 descr="C:\Users\Хуторяне\Desktop\191765_medium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4546" y="1214422"/>
            <a:ext cx="2571768" cy="20717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C:\Users\Хуторяне\Desktop\a6d77191495d48f95dc822b0291ab374-quality_75Xresize_crop_1Xallow_enlarge_0Xw_740Xh_493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5008" y="928670"/>
            <a:ext cx="2786082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C:\Users\Хуторяне\Desktop\images.jpeg"/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0034" y="328612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Хуторяне\Desktop\information_items_23741.jpg"/>
          <p:cNvPicPr/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86248" y="3286124"/>
            <a:ext cx="3143272" cy="22122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17" y="-44925"/>
            <a:ext cx="9202736" cy="6913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33" y="-142900"/>
            <a:ext cx="9334533" cy="700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1428728" y="0"/>
            <a:ext cx="597666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kern="10" dirty="0"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ЗАДАЧИ</a:t>
            </a:r>
          </a:p>
          <a:p>
            <a:pPr lvl="0" algn="ctr"/>
            <a:r>
              <a:rPr lang="ru-RU" sz="3600" b="1" kern="10" dirty="0" smtClean="0">
                <a:solidFill>
                  <a:schemeClr val="tx2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ИССЛЕДОВАНИЯ</a:t>
            </a:r>
          </a:p>
          <a:p>
            <a:pPr lvl="0" algn="ctr"/>
            <a:endParaRPr lang="ru-RU" sz="2800" b="1" kern="10" dirty="0" smtClean="0">
              <a:solidFill>
                <a:srgbClr val="000099">
                  <a:alpha val="87057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0" algn="ctr"/>
            <a:endParaRPr lang="ru-RU" sz="2800" b="1" kern="10" dirty="0" smtClean="0">
              <a:solidFill>
                <a:srgbClr val="000099">
                  <a:alpha val="87057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  <a:p>
            <a:pPr lvl="0" algn="ctr"/>
            <a:endParaRPr lang="ru-RU" sz="2800" b="1" kern="10" dirty="0">
              <a:solidFill>
                <a:srgbClr val="000099">
                  <a:alpha val="87057"/>
                </a:srgb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17178" y="1608814"/>
            <a:ext cx="3349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</a:endParaRPr>
          </a:p>
        </p:txBody>
      </p:sp>
      <p:grpSp>
        <p:nvGrpSpPr>
          <p:cNvPr id="8" name="Group 40"/>
          <p:cNvGrpSpPr>
            <a:grpSpLocks noChangeAspect="1"/>
          </p:cNvGrpSpPr>
          <p:nvPr/>
        </p:nvGrpSpPr>
        <p:grpSpPr bwMode="auto">
          <a:xfrm>
            <a:off x="2487613" y="2181313"/>
            <a:ext cx="4032250" cy="3592512"/>
            <a:chOff x="1565" y="1253"/>
            <a:chExt cx="2540" cy="2263"/>
          </a:xfrm>
        </p:grpSpPr>
        <p:sp>
          <p:nvSpPr>
            <p:cNvPr id="9" name="AutoShape 39"/>
            <p:cNvSpPr>
              <a:spLocks noChangeAspect="1" noChangeArrowheads="1" noTextEdit="1"/>
            </p:cNvSpPr>
            <p:nvPr/>
          </p:nvSpPr>
          <p:spPr bwMode="auto">
            <a:xfrm>
              <a:off x="1565" y="1253"/>
              <a:ext cx="2540" cy="2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Freeform 41"/>
            <p:cNvSpPr>
              <a:spLocks/>
            </p:cNvSpPr>
            <p:nvPr/>
          </p:nvSpPr>
          <p:spPr bwMode="auto">
            <a:xfrm>
              <a:off x="1568" y="1256"/>
              <a:ext cx="2532" cy="2259"/>
            </a:xfrm>
            <a:custGeom>
              <a:avLst/>
              <a:gdLst>
                <a:gd name="T0" fmla="*/ 889 w 2532"/>
                <a:gd name="T1" fmla="*/ 1750 h 2259"/>
                <a:gd name="T2" fmla="*/ 530 w 2532"/>
                <a:gd name="T3" fmla="*/ 1689 h 2259"/>
                <a:gd name="T4" fmla="*/ 974 w 2532"/>
                <a:gd name="T5" fmla="*/ 1512 h 2259"/>
                <a:gd name="T6" fmla="*/ 867 w 2532"/>
                <a:gd name="T7" fmla="*/ 1447 h 2259"/>
                <a:gd name="T8" fmla="*/ 445 w 2532"/>
                <a:gd name="T9" fmla="*/ 1484 h 2259"/>
                <a:gd name="T10" fmla="*/ 828 w 2532"/>
                <a:gd name="T11" fmla="*/ 1190 h 2259"/>
                <a:gd name="T12" fmla="*/ 405 w 2532"/>
                <a:gd name="T13" fmla="*/ 1393 h 2259"/>
                <a:gd name="T14" fmla="*/ 390 w 2532"/>
                <a:gd name="T15" fmla="*/ 1172 h 2259"/>
                <a:gd name="T16" fmla="*/ 195 w 2532"/>
                <a:gd name="T17" fmla="*/ 1245 h 2259"/>
                <a:gd name="T18" fmla="*/ 24 w 2532"/>
                <a:gd name="T19" fmla="*/ 1214 h 2259"/>
                <a:gd name="T20" fmla="*/ 182 w 2532"/>
                <a:gd name="T21" fmla="*/ 1133 h 2259"/>
                <a:gd name="T22" fmla="*/ 297 w 2532"/>
                <a:gd name="T23" fmla="*/ 983 h 2259"/>
                <a:gd name="T24" fmla="*/ 457 w 2532"/>
                <a:gd name="T25" fmla="*/ 1068 h 2259"/>
                <a:gd name="T26" fmla="*/ 483 w 2532"/>
                <a:gd name="T27" fmla="*/ 949 h 2259"/>
                <a:gd name="T28" fmla="*/ 727 w 2532"/>
                <a:gd name="T29" fmla="*/ 1023 h 2259"/>
                <a:gd name="T30" fmla="*/ 820 w 2532"/>
                <a:gd name="T31" fmla="*/ 777 h 2259"/>
                <a:gd name="T32" fmla="*/ 633 w 2532"/>
                <a:gd name="T33" fmla="*/ 652 h 2259"/>
                <a:gd name="T34" fmla="*/ 581 w 2532"/>
                <a:gd name="T35" fmla="*/ 552 h 2259"/>
                <a:gd name="T36" fmla="*/ 703 w 2532"/>
                <a:gd name="T37" fmla="*/ 475 h 2259"/>
                <a:gd name="T38" fmla="*/ 586 w 2532"/>
                <a:gd name="T39" fmla="*/ 348 h 2259"/>
                <a:gd name="T40" fmla="*/ 485 w 2532"/>
                <a:gd name="T41" fmla="*/ 168 h 2259"/>
                <a:gd name="T42" fmla="*/ 666 w 2532"/>
                <a:gd name="T43" fmla="*/ 333 h 2259"/>
                <a:gd name="T44" fmla="*/ 801 w 2532"/>
                <a:gd name="T45" fmla="*/ 409 h 2259"/>
                <a:gd name="T46" fmla="*/ 903 w 2532"/>
                <a:gd name="T47" fmla="*/ 385 h 2259"/>
                <a:gd name="T48" fmla="*/ 1008 w 2532"/>
                <a:gd name="T49" fmla="*/ 834 h 2259"/>
                <a:gd name="T50" fmla="*/ 1351 w 2532"/>
                <a:gd name="T51" fmla="*/ 816 h 2259"/>
                <a:gd name="T52" fmla="*/ 1393 w 2532"/>
                <a:gd name="T53" fmla="*/ 251 h 2259"/>
                <a:gd name="T54" fmla="*/ 1544 w 2532"/>
                <a:gd name="T55" fmla="*/ 339 h 2259"/>
                <a:gd name="T56" fmla="*/ 1632 w 2532"/>
                <a:gd name="T57" fmla="*/ 210 h 2259"/>
                <a:gd name="T58" fmla="*/ 1817 w 2532"/>
                <a:gd name="T59" fmla="*/ 43 h 2259"/>
                <a:gd name="T60" fmla="*/ 1771 w 2532"/>
                <a:gd name="T61" fmla="*/ 318 h 2259"/>
                <a:gd name="T62" fmla="*/ 1543 w 2532"/>
                <a:gd name="T63" fmla="*/ 505 h 2259"/>
                <a:gd name="T64" fmla="*/ 1881 w 2532"/>
                <a:gd name="T65" fmla="*/ 504 h 2259"/>
                <a:gd name="T66" fmla="*/ 1491 w 2532"/>
                <a:gd name="T67" fmla="*/ 697 h 2259"/>
                <a:gd name="T68" fmla="*/ 1630 w 2532"/>
                <a:gd name="T69" fmla="*/ 717 h 2259"/>
                <a:gd name="T70" fmla="*/ 1639 w 2532"/>
                <a:gd name="T71" fmla="*/ 1052 h 2259"/>
                <a:gd name="T72" fmla="*/ 1952 w 2532"/>
                <a:gd name="T73" fmla="*/ 972 h 2259"/>
                <a:gd name="T74" fmla="*/ 1980 w 2532"/>
                <a:gd name="T75" fmla="*/ 1087 h 2259"/>
                <a:gd name="T76" fmla="*/ 2190 w 2532"/>
                <a:gd name="T77" fmla="*/ 1032 h 2259"/>
                <a:gd name="T78" fmla="*/ 2309 w 2532"/>
                <a:gd name="T79" fmla="*/ 1137 h 2259"/>
                <a:gd name="T80" fmla="*/ 2513 w 2532"/>
                <a:gd name="T81" fmla="*/ 1105 h 2259"/>
                <a:gd name="T82" fmla="*/ 2371 w 2532"/>
                <a:gd name="T83" fmla="*/ 1174 h 2259"/>
                <a:gd name="T84" fmla="*/ 2197 w 2532"/>
                <a:gd name="T85" fmla="*/ 1313 h 2259"/>
                <a:gd name="T86" fmla="*/ 1968 w 2532"/>
                <a:gd name="T87" fmla="*/ 1187 h 2259"/>
                <a:gd name="T88" fmla="*/ 2018 w 2532"/>
                <a:gd name="T89" fmla="*/ 1441 h 2259"/>
                <a:gd name="T90" fmla="*/ 1655 w 2532"/>
                <a:gd name="T91" fmla="*/ 1172 h 2259"/>
                <a:gd name="T92" fmla="*/ 1867 w 2532"/>
                <a:gd name="T93" fmla="*/ 1370 h 2259"/>
                <a:gd name="T94" fmla="*/ 1440 w 2532"/>
                <a:gd name="T95" fmla="*/ 1411 h 2259"/>
                <a:gd name="T96" fmla="*/ 1722 w 2532"/>
                <a:gd name="T97" fmla="*/ 1654 h 2259"/>
                <a:gd name="T98" fmla="*/ 1945 w 2532"/>
                <a:gd name="T99" fmla="*/ 1721 h 2259"/>
                <a:gd name="T100" fmla="*/ 1810 w 2532"/>
                <a:gd name="T101" fmla="*/ 1861 h 2259"/>
                <a:gd name="T102" fmla="*/ 1911 w 2532"/>
                <a:gd name="T103" fmla="*/ 1998 h 2259"/>
                <a:gd name="T104" fmla="*/ 1967 w 2532"/>
                <a:gd name="T105" fmla="*/ 2212 h 2259"/>
                <a:gd name="T106" fmla="*/ 1836 w 2532"/>
                <a:gd name="T107" fmla="*/ 2072 h 2259"/>
                <a:gd name="T108" fmla="*/ 1644 w 2532"/>
                <a:gd name="T109" fmla="*/ 1976 h 2259"/>
                <a:gd name="T110" fmla="*/ 1397 w 2532"/>
                <a:gd name="T111" fmla="*/ 1973 h 2259"/>
                <a:gd name="T112" fmla="*/ 1344 w 2532"/>
                <a:gd name="T113" fmla="*/ 1816 h 2259"/>
                <a:gd name="T114" fmla="*/ 1055 w 2532"/>
                <a:gd name="T115" fmla="*/ 1809 h 2259"/>
                <a:gd name="T116" fmla="*/ 904 w 2532"/>
                <a:gd name="T117" fmla="*/ 1795 h 2259"/>
                <a:gd name="T118" fmla="*/ 857 w 2532"/>
                <a:gd name="T119" fmla="*/ 2142 h 2259"/>
                <a:gd name="T120" fmla="*/ 747 w 2532"/>
                <a:gd name="T121" fmla="*/ 2238 h 2259"/>
                <a:gd name="T122" fmla="*/ 700 w 2532"/>
                <a:gd name="T123" fmla="*/ 2085 h 225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32" h="2259">
                  <a:moveTo>
                    <a:pt x="619" y="1932"/>
                  </a:moveTo>
                  <a:lnTo>
                    <a:pt x="624" y="1922"/>
                  </a:lnTo>
                  <a:lnTo>
                    <a:pt x="632" y="1911"/>
                  </a:lnTo>
                  <a:lnTo>
                    <a:pt x="638" y="1904"/>
                  </a:lnTo>
                  <a:lnTo>
                    <a:pt x="647" y="1897"/>
                  </a:lnTo>
                  <a:lnTo>
                    <a:pt x="657" y="1891"/>
                  </a:lnTo>
                  <a:lnTo>
                    <a:pt x="667" y="1887"/>
                  </a:lnTo>
                  <a:lnTo>
                    <a:pt x="679" y="1883"/>
                  </a:lnTo>
                  <a:lnTo>
                    <a:pt x="691" y="1882"/>
                  </a:lnTo>
                  <a:lnTo>
                    <a:pt x="709" y="1882"/>
                  </a:lnTo>
                  <a:lnTo>
                    <a:pt x="724" y="1886"/>
                  </a:lnTo>
                  <a:lnTo>
                    <a:pt x="738" y="1892"/>
                  </a:lnTo>
                  <a:lnTo>
                    <a:pt x="751" y="1901"/>
                  </a:lnTo>
                  <a:lnTo>
                    <a:pt x="762" y="1911"/>
                  </a:lnTo>
                  <a:lnTo>
                    <a:pt x="772" y="1923"/>
                  </a:lnTo>
                  <a:lnTo>
                    <a:pt x="781" y="1934"/>
                  </a:lnTo>
                  <a:lnTo>
                    <a:pt x="790" y="1944"/>
                  </a:lnTo>
                  <a:lnTo>
                    <a:pt x="807" y="1911"/>
                  </a:lnTo>
                  <a:lnTo>
                    <a:pt x="823" y="1880"/>
                  </a:lnTo>
                  <a:lnTo>
                    <a:pt x="839" y="1848"/>
                  </a:lnTo>
                  <a:lnTo>
                    <a:pt x="856" y="1815"/>
                  </a:lnTo>
                  <a:lnTo>
                    <a:pt x="872" y="1783"/>
                  </a:lnTo>
                  <a:lnTo>
                    <a:pt x="889" y="1750"/>
                  </a:lnTo>
                  <a:lnTo>
                    <a:pt x="904" y="1716"/>
                  </a:lnTo>
                  <a:lnTo>
                    <a:pt x="919" y="1683"/>
                  </a:lnTo>
                  <a:lnTo>
                    <a:pt x="899" y="1689"/>
                  </a:lnTo>
                  <a:lnTo>
                    <a:pt x="877" y="1697"/>
                  </a:lnTo>
                  <a:lnTo>
                    <a:pt x="852" y="1705"/>
                  </a:lnTo>
                  <a:lnTo>
                    <a:pt x="826" y="1714"/>
                  </a:lnTo>
                  <a:lnTo>
                    <a:pt x="796" y="1722"/>
                  </a:lnTo>
                  <a:lnTo>
                    <a:pt x="767" y="1731"/>
                  </a:lnTo>
                  <a:lnTo>
                    <a:pt x="737" y="1740"/>
                  </a:lnTo>
                  <a:lnTo>
                    <a:pt x="708" y="1748"/>
                  </a:lnTo>
                  <a:lnTo>
                    <a:pt x="679" y="1755"/>
                  </a:lnTo>
                  <a:lnTo>
                    <a:pt x="651" y="1762"/>
                  </a:lnTo>
                  <a:lnTo>
                    <a:pt x="624" y="1767"/>
                  </a:lnTo>
                  <a:lnTo>
                    <a:pt x="600" y="1771"/>
                  </a:lnTo>
                  <a:lnTo>
                    <a:pt x="578" y="1773"/>
                  </a:lnTo>
                  <a:lnTo>
                    <a:pt x="559" y="1772"/>
                  </a:lnTo>
                  <a:lnTo>
                    <a:pt x="546" y="1771"/>
                  </a:lnTo>
                  <a:lnTo>
                    <a:pt x="534" y="1766"/>
                  </a:lnTo>
                  <a:lnTo>
                    <a:pt x="520" y="1747"/>
                  </a:lnTo>
                  <a:lnTo>
                    <a:pt x="515" y="1729"/>
                  </a:lnTo>
                  <a:lnTo>
                    <a:pt x="516" y="1714"/>
                  </a:lnTo>
                  <a:lnTo>
                    <a:pt x="523" y="1700"/>
                  </a:lnTo>
                  <a:lnTo>
                    <a:pt x="530" y="1689"/>
                  </a:lnTo>
                  <a:lnTo>
                    <a:pt x="539" y="1681"/>
                  </a:lnTo>
                  <a:lnTo>
                    <a:pt x="546" y="1674"/>
                  </a:lnTo>
                  <a:lnTo>
                    <a:pt x="548" y="1673"/>
                  </a:lnTo>
                  <a:lnTo>
                    <a:pt x="568" y="1667"/>
                  </a:lnTo>
                  <a:lnTo>
                    <a:pt x="590" y="1660"/>
                  </a:lnTo>
                  <a:lnTo>
                    <a:pt x="611" y="1654"/>
                  </a:lnTo>
                  <a:lnTo>
                    <a:pt x="633" y="1649"/>
                  </a:lnTo>
                  <a:lnTo>
                    <a:pt x="654" y="1643"/>
                  </a:lnTo>
                  <a:lnTo>
                    <a:pt x="677" y="1636"/>
                  </a:lnTo>
                  <a:lnTo>
                    <a:pt x="699" y="1630"/>
                  </a:lnTo>
                  <a:lnTo>
                    <a:pt x="722" y="1625"/>
                  </a:lnTo>
                  <a:lnTo>
                    <a:pt x="742" y="1618"/>
                  </a:lnTo>
                  <a:lnTo>
                    <a:pt x="763" y="1612"/>
                  </a:lnTo>
                  <a:lnTo>
                    <a:pt x="784" y="1607"/>
                  </a:lnTo>
                  <a:lnTo>
                    <a:pt x="804" y="1601"/>
                  </a:lnTo>
                  <a:lnTo>
                    <a:pt x="822" y="1596"/>
                  </a:lnTo>
                  <a:lnTo>
                    <a:pt x="839" y="1589"/>
                  </a:lnTo>
                  <a:lnTo>
                    <a:pt x="856" y="1584"/>
                  </a:lnTo>
                  <a:lnTo>
                    <a:pt x="871" y="1578"/>
                  </a:lnTo>
                  <a:lnTo>
                    <a:pt x="900" y="1564"/>
                  </a:lnTo>
                  <a:lnTo>
                    <a:pt x="927" y="1548"/>
                  </a:lnTo>
                  <a:lnTo>
                    <a:pt x="951" y="1531"/>
                  </a:lnTo>
                  <a:lnTo>
                    <a:pt x="974" y="1512"/>
                  </a:lnTo>
                  <a:lnTo>
                    <a:pt x="994" y="1492"/>
                  </a:lnTo>
                  <a:lnTo>
                    <a:pt x="1012" y="1471"/>
                  </a:lnTo>
                  <a:lnTo>
                    <a:pt x="1028" y="1451"/>
                  </a:lnTo>
                  <a:lnTo>
                    <a:pt x="1043" y="1430"/>
                  </a:lnTo>
                  <a:lnTo>
                    <a:pt x="1057" y="1409"/>
                  </a:lnTo>
                  <a:lnTo>
                    <a:pt x="1069" y="1389"/>
                  </a:lnTo>
                  <a:lnTo>
                    <a:pt x="1079" y="1370"/>
                  </a:lnTo>
                  <a:lnTo>
                    <a:pt x="1088" y="1352"/>
                  </a:lnTo>
                  <a:lnTo>
                    <a:pt x="1097" y="1336"/>
                  </a:lnTo>
                  <a:lnTo>
                    <a:pt x="1103" y="1321"/>
                  </a:lnTo>
                  <a:lnTo>
                    <a:pt x="1109" y="1307"/>
                  </a:lnTo>
                  <a:lnTo>
                    <a:pt x="1114" y="1296"/>
                  </a:lnTo>
                  <a:lnTo>
                    <a:pt x="1094" y="1312"/>
                  </a:lnTo>
                  <a:lnTo>
                    <a:pt x="1073" y="1327"/>
                  </a:lnTo>
                  <a:lnTo>
                    <a:pt x="1051" y="1342"/>
                  </a:lnTo>
                  <a:lnTo>
                    <a:pt x="1029" y="1357"/>
                  </a:lnTo>
                  <a:lnTo>
                    <a:pt x="1008" y="1373"/>
                  </a:lnTo>
                  <a:lnTo>
                    <a:pt x="985" y="1386"/>
                  </a:lnTo>
                  <a:lnTo>
                    <a:pt x="962" y="1399"/>
                  </a:lnTo>
                  <a:lnTo>
                    <a:pt x="938" y="1413"/>
                  </a:lnTo>
                  <a:lnTo>
                    <a:pt x="915" y="1425"/>
                  </a:lnTo>
                  <a:lnTo>
                    <a:pt x="891" y="1436"/>
                  </a:lnTo>
                  <a:lnTo>
                    <a:pt x="867" y="1447"/>
                  </a:lnTo>
                  <a:lnTo>
                    <a:pt x="843" y="1456"/>
                  </a:lnTo>
                  <a:lnTo>
                    <a:pt x="819" y="1465"/>
                  </a:lnTo>
                  <a:lnTo>
                    <a:pt x="795" y="1473"/>
                  </a:lnTo>
                  <a:lnTo>
                    <a:pt x="771" y="1479"/>
                  </a:lnTo>
                  <a:lnTo>
                    <a:pt x="747" y="1484"/>
                  </a:lnTo>
                  <a:lnTo>
                    <a:pt x="729" y="1488"/>
                  </a:lnTo>
                  <a:lnTo>
                    <a:pt x="711" y="1492"/>
                  </a:lnTo>
                  <a:lnTo>
                    <a:pt x="694" y="1496"/>
                  </a:lnTo>
                  <a:lnTo>
                    <a:pt x="675" y="1498"/>
                  </a:lnTo>
                  <a:lnTo>
                    <a:pt x="656" y="1502"/>
                  </a:lnTo>
                  <a:lnTo>
                    <a:pt x="638" y="1504"/>
                  </a:lnTo>
                  <a:lnTo>
                    <a:pt x="619" y="1506"/>
                  </a:lnTo>
                  <a:lnTo>
                    <a:pt x="600" y="1507"/>
                  </a:lnTo>
                  <a:lnTo>
                    <a:pt x="580" y="1508"/>
                  </a:lnTo>
                  <a:lnTo>
                    <a:pt x="561" y="1509"/>
                  </a:lnTo>
                  <a:lnTo>
                    <a:pt x="542" y="1509"/>
                  </a:lnTo>
                  <a:lnTo>
                    <a:pt x="523" y="1508"/>
                  </a:lnTo>
                  <a:lnTo>
                    <a:pt x="504" y="1508"/>
                  </a:lnTo>
                  <a:lnTo>
                    <a:pt x="485" y="1507"/>
                  </a:lnTo>
                  <a:lnTo>
                    <a:pt x="467" y="1504"/>
                  </a:lnTo>
                  <a:lnTo>
                    <a:pt x="448" y="1502"/>
                  </a:lnTo>
                  <a:lnTo>
                    <a:pt x="444" y="1493"/>
                  </a:lnTo>
                  <a:lnTo>
                    <a:pt x="445" y="1484"/>
                  </a:lnTo>
                  <a:lnTo>
                    <a:pt x="448" y="1475"/>
                  </a:lnTo>
                  <a:lnTo>
                    <a:pt x="453" y="1466"/>
                  </a:lnTo>
                  <a:lnTo>
                    <a:pt x="459" y="1459"/>
                  </a:lnTo>
                  <a:lnTo>
                    <a:pt x="466" y="1451"/>
                  </a:lnTo>
                  <a:lnTo>
                    <a:pt x="472" y="1444"/>
                  </a:lnTo>
                  <a:lnTo>
                    <a:pt x="478" y="1436"/>
                  </a:lnTo>
                  <a:lnTo>
                    <a:pt x="497" y="1417"/>
                  </a:lnTo>
                  <a:lnTo>
                    <a:pt x="516" y="1398"/>
                  </a:lnTo>
                  <a:lnTo>
                    <a:pt x="537" y="1379"/>
                  </a:lnTo>
                  <a:lnTo>
                    <a:pt x="556" y="1360"/>
                  </a:lnTo>
                  <a:lnTo>
                    <a:pt x="576" y="1342"/>
                  </a:lnTo>
                  <a:lnTo>
                    <a:pt x="596" y="1326"/>
                  </a:lnTo>
                  <a:lnTo>
                    <a:pt x="616" y="1309"/>
                  </a:lnTo>
                  <a:lnTo>
                    <a:pt x="638" y="1293"/>
                  </a:lnTo>
                  <a:lnTo>
                    <a:pt x="658" y="1277"/>
                  </a:lnTo>
                  <a:lnTo>
                    <a:pt x="681" y="1264"/>
                  </a:lnTo>
                  <a:lnTo>
                    <a:pt x="703" y="1248"/>
                  </a:lnTo>
                  <a:lnTo>
                    <a:pt x="727" y="1236"/>
                  </a:lnTo>
                  <a:lnTo>
                    <a:pt x="751" y="1223"/>
                  </a:lnTo>
                  <a:lnTo>
                    <a:pt x="775" y="1212"/>
                  </a:lnTo>
                  <a:lnTo>
                    <a:pt x="800" y="1200"/>
                  </a:lnTo>
                  <a:lnTo>
                    <a:pt x="827" y="1190"/>
                  </a:lnTo>
                  <a:lnTo>
                    <a:pt x="828" y="1190"/>
                  </a:lnTo>
                  <a:lnTo>
                    <a:pt x="831" y="1189"/>
                  </a:lnTo>
                  <a:lnTo>
                    <a:pt x="834" y="1186"/>
                  </a:lnTo>
                  <a:lnTo>
                    <a:pt x="838" y="1182"/>
                  </a:lnTo>
                  <a:lnTo>
                    <a:pt x="810" y="1175"/>
                  </a:lnTo>
                  <a:lnTo>
                    <a:pt x="782" y="1170"/>
                  </a:lnTo>
                  <a:lnTo>
                    <a:pt x="756" y="1170"/>
                  </a:lnTo>
                  <a:lnTo>
                    <a:pt x="729" y="1174"/>
                  </a:lnTo>
                  <a:lnTo>
                    <a:pt x="704" y="1180"/>
                  </a:lnTo>
                  <a:lnTo>
                    <a:pt x="680" y="1190"/>
                  </a:lnTo>
                  <a:lnTo>
                    <a:pt x="656" y="1200"/>
                  </a:lnTo>
                  <a:lnTo>
                    <a:pt x="632" y="1214"/>
                  </a:lnTo>
                  <a:lnTo>
                    <a:pt x="609" y="1228"/>
                  </a:lnTo>
                  <a:lnTo>
                    <a:pt x="586" y="1245"/>
                  </a:lnTo>
                  <a:lnTo>
                    <a:pt x="565" y="1260"/>
                  </a:lnTo>
                  <a:lnTo>
                    <a:pt x="542" y="1276"/>
                  </a:lnTo>
                  <a:lnTo>
                    <a:pt x="520" y="1293"/>
                  </a:lnTo>
                  <a:lnTo>
                    <a:pt x="499" y="1308"/>
                  </a:lnTo>
                  <a:lnTo>
                    <a:pt x="477" y="1323"/>
                  </a:lnTo>
                  <a:lnTo>
                    <a:pt x="456" y="1336"/>
                  </a:lnTo>
                  <a:lnTo>
                    <a:pt x="440" y="1348"/>
                  </a:lnTo>
                  <a:lnTo>
                    <a:pt x="428" y="1362"/>
                  </a:lnTo>
                  <a:lnTo>
                    <a:pt x="416" y="1378"/>
                  </a:lnTo>
                  <a:lnTo>
                    <a:pt x="405" y="1393"/>
                  </a:lnTo>
                  <a:lnTo>
                    <a:pt x="391" y="1406"/>
                  </a:lnTo>
                  <a:lnTo>
                    <a:pt x="377" y="1417"/>
                  </a:lnTo>
                  <a:lnTo>
                    <a:pt x="361" y="1426"/>
                  </a:lnTo>
                  <a:lnTo>
                    <a:pt x="340" y="1431"/>
                  </a:lnTo>
                  <a:lnTo>
                    <a:pt x="325" y="1416"/>
                  </a:lnTo>
                  <a:lnTo>
                    <a:pt x="316" y="1394"/>
                  </a:lnTo>
                  <a:lnTo>
                    <a:pt x="312" y="1371"/>
                  </a:lnTo>
                  <a:lnTo>
                    <a:pt x="318" y="1346"/>
                  </a:lnTo>
                  <a:lnTo>
                    <a:pt x="333" y="1314"/>
                  </a:lnTo>
                  <a:lnTo>
                    <a:pt x="357" y="1283"/>
                  </a:lnTo>
                  <a:lnTo>
                    <a:pt x="387" y="1255"/>
                  </a:lnTo>
                  <a:lnTo>
                    <a:pt x="419" y="1229"/>
                  </a:lnTo>
                  <a:lnTo>
                    <a:pt x="448" y="1209"/>
                  </a:lnTo>
                  <a:lnTo>
                    <a:pt x="475" y="1193"/>
                  </a:lnTo>
                  <a:lnTo>
                    <a:pt x="494" y="1182"/>
                  </a:lnTo>
                  <a:lnTo>
                    <a:pt x="500" y="1179"/>
                  </a:lnTo>
                  <a:lnTo>
                    <a:pt x="501" y="1179"/>
                  </a:lnTo>
                  <a:lnTo>
                    <a:pt x="496" y="1177"/>
                  </a:lnTo>
                  <a:lnTo>
                    <a:pt x="483" y="1176"/>
                  </a:lnTo>
                  <a:lnTo>
                    <a:pt x="463" y="1175"/>
                  </a:lnTo>
                  <a:lnTo>
                    <a:pt x="440" y="1172"/>
                  </a:lnTo>
                  <a:lnTo>
                    <a:pt x="415" y="1171"/>
                  </a:lnTo>
                  <a:lnTo>
                    <a:pt x="390" y="1172"/>
                  </a:lnTo>
                  <a:lnTo>
                    <a:pt x="364" y="1174"/>
                  </a:lnTo>
                  <a:lnTo>
                    <a:pt x="344" y="1179"/>
                  </a:lnTo>
                  <a:lnTo>
                    <a:pt x="353" y="1204"/>
                  </a:lnTo>
                  <a:lnTo>
                    <a:pt x="354" y="1232"/>
                  </a:lnTo>
                  <a:lnTo>
                    <a:pt x="350" y="1258"/>
                  </a:lnTo>
                  <a:lnTo>
                    <a:pt x="339" y="1284"/>
                  </a:lnTo>
                  <a:lnTo>
                    <a:pt x="331" y="1289"/>
                  </a:lnTo>
                  <a:lnTo>
                    <a:pt x="323" y="1293"/>
                  </a:lnTo>
                  <a:lnTo>
                    <a:pt x="312" y="1298"/>
                  </a:lnTo>
                  <a:lnTo>
                    <a:pt x="304" y="1302"/>
                  </a:lnTo>
                  <a:lnTo>
                    <a:pt x="293" y="1304"/>
                  </a:lnTo>
                  <a:lnTo>
                    <a:pt x="283" y="1307"/>
                  </a:lnTo>
                  <a:lnTo>
                    <a:pt x="273" y="1307"/>
                  </a:lnTo>
                  <a:lnTo>
                    <a:pt x="263" y="1307"/>
                  </a:lnTo>
                  <a:lnTo>
                    <a:pt x="254" y="1304"/>
                  </a:lnTo>
                  <a:lnTo>
                    <a:pt x="244" y="1300"/>
                  </a:lnTo>
                  <a:lnTo>
                    <a:pt x="236" y="1295"/>
                  </a:lnTo>
                  <a:lnTo>
                    <a:pt x="228" y="1290"/>
                  </a:lnTo>
                  <a:lnTo>
                    <a:pt x="220" y="1285"/>
                  </a:lnTo>
                  <a:lnTo>
                    <a:pt x="212" y="1279"/>
                  </a:lnTo>
                  <a:lnTo>
                    <a:pt x="206" y="1272"/>
                  </a:lnTo>
                  <a:lnTo>
                    <a:pt x="201" y="1266"/>
                  </a:lnTo>
                  <a:lnTo>
                    <a:pt x="195" y="1245"/>
                  </a:lnTo>
                  <a:lnTo>
                    <a:pt x="191" y="1223"/>
                  </a:lnTo>
                  <a:lnTo>
                    <a:pt x="191" y="1200"/>
                  </a:lnTo>
                  <a:lnTo>
                    <a:pt x="197" y="1179"/>
                  </a:lnTo>
                  <a:lnTo>
                    <a:pt x="187" y="1175"/>
                  </a:lnTo>
                  <a:lnTo>
                    <a:pt x="179" y="1177"/>
                  </a:lnTo>
                  <a:lnTo>
                    <a:pt x="173" y="1182"/>
                  </a:lnTo>
                  <a:lnTo>
                    <a:pt x="169" y="1190"/>
                  </a:lnTo>
                  <a:lnTo>
                    <a:pt x="164" y="1199"/>
                  </a:lnTo>
                  <a:lnTo>
                    <a:pt x="159" y="1208"/>
                  </a:lnTo>
                  <a:lnTo>
                    <a:pt x="154" y="1214"/>
                  </a:lnTo>
                  <a:lnTo>
                    <a:pt x="148" y="1219"/>
                  </a:lnTo>
                  <a:lnTo>
                    <a:pt x="139" y="1228"/>
                  </a:lnTo>
                  <a:lnTo>
                    <a:pt x="129" y="1234"/>
                  </a:lnTo>
                  <a:lnTo>
                    <a:pt x="117" y="1239"/>
                  </a:lnTo>
                  <a:lnTo>
                    <a:pt x="105" y="1242"/>
                  </a:lnTo>
                  <a:lnTo>
                    <a:pt x="92" y="1242"/>
                  </a:lnTo>
                  <a:lnTo>
                    <a:pt x="79" y="1242"/>
                  </a:lnTo>
                  <a:lnTo>
                    <a:pt x="67" y="1241"/>
                  </a:lnTo>
                  <a:lnTo>
                    <a:pt x="54" y="1238"/>
                  </a:lnTo>
                  <a:lnTo>
                    <a:pt x="45" y="1233"/>
                  </a:lnTo>
                  <a:lnTo>
                    <a:pt x="38" y="1227"/>
                  </a:lnTo>
                  <a:lnTo>
                    <a:pt x="30" y="1220"/>
                  </a:lnTo>
                  <a:lnTo>
                    <a:pt x="24" y="1214"/>
                  </a:lnTo>
                  <a:lnTo>
                    <a:pt x="16" y="1206"/>
                  </a:lnTo>
                  <a:lnTo>
                    <a:pt x="11" y="1199"/>
                  </a:lnTo>
                  <a:lnTo>
                    <a:pt x="6" y="1191"/>
                  </a:lnTo>
                  <a:lnTo>
                    <a:pt x="1" y="1182"/>
                  </a:lnTo>
                  <a:lnTo>
                    <a:pt x="0" y="1154"/>
                  </a:lnTo>
                  <a:lnTo>
                    <a:pt x="2" y="1127"/>
                  </a:lnTo>
                  <a:lnTo>
                    <a:pt x="10" y="1104"/>
                  </a:lnTo>
                  <a:lnTo>
                    <a:pt x="27" y="1086"/>
                  </a:lnTo>
                  <a:lnTo>
                    <a:pt x="38" y="1080"/>
                  </a:lnTo>
                  <a:lnTo>
                    <a:pt x="46" y="1075"/>
                  </a:lnTo>
                  <a:lnTo>
                    <a:pt x="57" y="1072"/>
                  </a:lnTo>
                  <a:lnTo>
                    <a:pt x="67" y="1070"/>
                  </a:lnTo>
                  <a:lnTo>
                    <a:pt x="77" y="1068"/>
                  </a:lnTo>
                  <a:lnTo>
                    <a:pt x="87" y="1068"/>
                  </a:lnTo>
                  <a:lnTo>
                    <a:pt x="97" y="1067"/>
                  </a:lnTo>
                  <a:lnTo>
                    <a:pt x="108" y="1066"/>
                  </a:lnTo>
                  <a:lnTo>
                    <a:pt x="124" y="1072"/>
                  </a:lnTo>
                  <a:lnTo>
                    <a:pt x="136" y="1082"/>
                  </a:lnTo>
                  <a:lnTo>
                    <a:pt x="145" y="1094"/>
                  </a:lnTo>
                  <a:lnTo>
                    <a:pt x="154" y="1106"/>
                  </a:lnTo>
                  <a:lnTo>
                    <a:pt x="162" y="1118"/>
                  </a:lnTo>
                  <a:lnTo>
                    <a:pt x="171" y="1127"/>
                  </a:lnTo>
                  <a:lnTo>
                    <a:pt x="182" y="1133"/>
                  </a:lnTo>
                  <a:lnTo>
                    <a:pt x="197" y="1135"/>
                  </a:lnTo>
                  <a:lnTo>
                    <a:pt x="206" y="1130"/>
                  </a:lnTo>
                  <a:lnTo>
                    <a:pt x="209" y="1124"/>
                  </a:lnTo>
                  <a:lnTo>
                    <a:pt x="207" y="1116"/>
                  </a:lnTo>
                  <a:lnTo>
                    <a:pt x="203" y="1108"/>
                  </a:lnTo>
                  <a:lnTo>
                    <a:pt x="198" y="1097"/>
                  </a:lnTo>
                  <a:lnTo>
                    <a:pt x="193" y="1087"/>
                  </a:lnTo>
                  <a:lnTo>
                    <a:pt x="190" y="1076"/>
                  </a:lnTo>
                  <a:lnTo>
                    <a:pt x="190" y="1066"/>
                  </a:lnTo>
                  <a:lnTo>
                    <a:pt x="191" y="1056"/>
                  </a:lnTo>
                  <a:lnTo>
                    <a:pt x="192" y="1044"/>
                  </a:lnTo>
                  <a:lnTo>
                    <a:pt x="196" y="1034"/>
                  </a:lnTo>
                  <a:lnTo>
                    <a:pt x="200" y="1023"/>
                  </a:lnTo>
                  <a:lnTo>
                    <a:pt x="206" y="1014"/>
                  </a:lnTo>
                  <a:lnTo>
                    <a:pt x="212" y="1005"/>
                  </a:lnTo>
                  <a:lnTo>
                    <a:pt x="220" y="997"/>
                  </a:lnTo>
                  <a:lnTo>
                    <a:pt x="229" y="992"/>
                  </a:lnTo>
                  <a:lnTo>
                    <a:pt x="239" y="987"/>
                  </a:lnTo>
                  <a:lnTo>
                    <a:pt x="250" y="983"/>
                  </a:lnTo>
                  <a:lnTo>
                    <a:pt x="262" y="982"/>
                  </a:lnTo>
                  <a:lnTo>
                    <a:pt x="273" y="981"/>
                  </a:lnTo>
                  <a:lnTo>
                    <a:pt x="286" y="981"/>
                  </a:lnTo>
                  <a:lnTo>
                    <a:pt x="297" y="983"/>
                  </a:lnTo>
                  <a:lnTo>
                    <a:pt x="307" y="988"/>
                  </a:lnTo>
                  <a:lnTo>
                    <a:pt x="318" y="995"/>
                  </a:lnTo>
                  <a:lnTo>
                    <a:pt x="325" y="1001"/>
                  </a:lnTo>
                  <a:lnTo>
                    <a:pt x="333" y="1009"/>
                  </a:lnTo>
                  <a:lnTo>
                    <a:pt x="339" y="1018"/>
                  </a:lnTo>
                  <a:lnTo>
                    <a:pt x="345" y="1028"/>
                  </a:lnTo>
                  <a:lnTo>
                    <a:pt x="350" y="1038"/>
                  </a:lnTo>
                  <a:lnTo>
                    <a:pt x="354" y="1048"/>
                  </a:lnTo>
                  <a:lnTo>
                    <a:pt x="357" y="1058"/>
                  </a:lnTo>
                  <a:lnTo>
                    <a:pt x="359" y="1070"/>
                  </a:lnTo>
                  <a:lnTo>
                    <a:pt x="353" y="1097"/>
                  </a:lnTo>
                  <a:lnTo>
                    <a:pt x="345" y="1119"/>
                  </a:lnTo>
                  <a:lnTo>
                    <a:pt x="342" y="1132"/>
                  </a:lnTo>
                  <a:lnTo>
                    <a:pt x="339" y="1135"/>
                  </a:lnTo>
                  <a:lnTo>
                    <a:pt x="534" y="1132"/>
                  </a:lnTo>
                  <a:lnTo>
                    <a:pt x="532" y="1130"/>
                  </a:lnTo>
                  <a:lnTo>
                    <a:pt x="525" y="1125"/>
                  </a:lnTo>
                  <a:lnTo>
                    <a:pt x="516" y="1118"/>
                  </a:lnTo>
                  <a:lnTo>
                    <a:pt x="505" y="1109"/>
                  </a:lnTo>
                  <a:lnTo>
                    <a:pt x="492" y="1099"/>
                  </a:lnTo>
                  <a:lnTo>
                    <a:pt x="480" y="1087"/>
                  </a:lnTo>
                  <a:lnTo>
                    <a:pt x="467" y="1077"/>
                  </a:lnTo>
                  <a:lnTo>
                    <a:pt x="457" y="1068"/>
                  </a:lnTo>
                  <a:lnTo>
                    <a:pt x="437" y="1047"/>
                  </a:lnTo>
                  <a:lnTo>
                    <a:pt x="416" y="1025"/>
                  </a:lnTo>
                  <a:lnTo>
                    <a:pt x="394" y="1002"/>
                  </a:lnTo>
                  <a:lnTo>
                    <a:pt x="372" y="978"/>
                  </a:lnTo>
                  <a:lnTo>
                    <a:pt x="354" y="953"/>
                  </a:lnTo>
                  <a:lnTo>
                    <a:pt x="342" y="925"/>
                  </a:lnTo>
                  <a:lnTo>
                    <a:pt x="335" y="895"/>
                  </a:lnTo>
                  <a:lnTo>
                    <a:pt x="337" y="863"/>
                  </a:lnTo>
                  <a:lnTo>
                    <a:pt x="342" y="858"/>
                  </a:lnTo>
                  <a:lnTo>
                    <a:pt x="348" y="854"/>
                  </a:lnTo>
                  <a:lnTo>
                    <a:pt x="356" y="853"/>
                  </a:lnTo>
                  <a:lnTo>
                    <a:pt x="363" y="851"/>
                  </a:lnTo>
                  <a:lnTo>
                    <a:pt x="372" y="853"/>
                  </a:lnTo>
                  <a:lnTo>
                    <a:pt x="380" y="854"/>
                  </a:lnTo>
                  <a:lnTo>
                    <a:pt x="387" y="857"/>
                  </a:lnTo>
                  <a:lnTo>
                    <a:pt x="395" y="859"/>
                  </a:lnTo>
                  <a:lnTo>
                    <a:pt x="407" y="872"/>
                  </a:lnTo>
                  <a:lnTo>
                    <a:pt x="420" y="884"/>
                  </a:lnTo>
                  <a:lnTo>
                    <a:pt x="433" y="897"/>
                  </a:lnTo>
                  <a:lnTo>
                    <a:pt x="445" y="910"/>
                  </a:lnTo>
                  <a:lnTo>
                    <a:pt x="458" y="922"/>
                  </a:lnTo>
                  <a:lnTo>
                    <a:pt x="471" y="935"/>
                  </a:lnTo>
                  <a:lnTo>
                    <a:pt x="483" y="949"/>
                  </a:lnTo>
                  <a:lnTo>
                    <a:pt x="496" y="962"/>
                  </a:lnTo>
                  <a:lnTo>
                    <a:pt x="509" y="974"/>
                  </a:lnTo>
                  <a:lnTo>
                    <a:pt x="521" y="987"/>
                  </a:lnTo>
                  <a:lnTo>
                    <a:pt x="534" y="1000"/>
                  </a:lnTo>
                  <a:lnTo>
                    <a:pt x="547" y="1012"/>
                  </a:lnTo>
                  <a:lnTo>
                    <a:pt x="561" y="1025"/>
                  </a:lnTo>
                  <a:lnTo>
                    <a:pt x="575" y="1037"/>
                  </a:lnTo>
                  <a:lnTo>
                    <a:pt x="589" y="1048"/>
                  </a:lnTo>
                  <a:lnTo>
                    <a:pt x="603" y="1058"/>
                  </a:lnTo>
                  <a:lnTo>
                    <a:pt x="729" y="1139"/>
                  </a:lnTo>
                  <a:lnTo>
                    <a:pt x="898" y="1133"/>
                  </a:lnTo>
                  <a:lnTo>
                    <a:pt x="896" y="1132"/>
                  </a:lnTo>
                  <a:lnTo>
                    <a:pt x="890" y="1128"/>
                  </a:lnTo>
                  <a:lnTo>
                    <a:pt x="883" y="1123"/>
                  </a:lnTo>
                  <a:lnTo>
                    <a:pt x="871" y="1116"/>
                  </a:lnTo>
                  <a:lnTo>
                    <a:pt x="858" y="1108"/>
                  </a:lnTo>
                  <a:lnTo>
                    <a:pt x="843" y="1097"/>
                  </a:lnTo>
                  <a:lnTo>
                    <a:pt x="826" y="1086"/>
                  </a:lnTo>
                  <a:lnTo>
                    <a:pt x="808" y="1075"/>
                  </a:lnTo>
                  <a:lnTo>
                    <a:pt x="789" y="1062"/>
                  </a:lnTo>
                  <a:lnTo>
                    <a:pt x="769" y="1049"/>
                  </a:lnTo>
                  <a:lnTo>
                    <a:pt x="748" y="1035"/>
                  </a:lnTo>
                  <a:lnTo>
                    <a:pt x="727" y="1023"/>
                  </a:lnTo>
                  <a:lnTo>
                    <a:pt x="708" y="1009"/>
                  </a:lnTo>
                  <a:lnTo>
                    <a:pt x="687" y="996"/>
                  </a:lnTo>
                  <a:lnTo>
                    <a:pt x="670" y="985"/>
                  </a:lnTo>
                  <a:lnTo>
                    <a:pt x="652" y="973"/>
                  </a:lnTo>
                  <a:lnTo>
                    <a:pt x="613" y="942"/>
                  </a:lnTo>
                  <a:lnTo>
                    <a:pt x="577" y="901"/>
                  </a:lnTo>
                  <a:lnTo>
                    <a:pt x="543" y="858"/>
                  </a:lnTo>
                  <a:lnTo>
                    <a:pt x="515" y="812"/>
                  </a:lnTo>
                  <a:lnTo>
                    <a:pt x="491" y="772"/>
                  </a:lnTo>
                  <a:lnTo>
                    <a:pt x="472" y="737"/>
                  </a:lnTo>
                  <a:lnTo>
                    <a:pt x="461" y="715"/>
                  </a:lnTo>
                  <a:lnTo>
                    <a:pt x="457" y="706"/>
                  </a:lnTo>
                  <a:lnTo>
                    <a:pt x="491" y="706"/>
                  </a:lnTo>
                  <a:lnTo>
                    <a:pt x="525" y="706"/>
                  </a:lnTo>
                  <a:lnTo>
                    <a:pt x="559" y="708"/>
                  </a:lnTo>
                  <a:lnTo>
                    <a:pt x="594" y="712"/>
                  </a:lnTo>
                  <a:lnTo>
                    <a:pt x="627" y="718"/>
                  </a:lnTo>
                  <a:lnTo>
                    <a:pt x="661" y="725"/>
                  </a:lnTo>
                  <a:lnTo>
                    <a:pt x="694" y="732"/>
                  </a:lnTo>
                  <a:lnTo>
                    <a:pt x="725" y="741"/>
                  </a:lnTo>
                  <a:lnTo>
                    <a:pt x="758" y="753"/>
                  </a:lnTo>
                  <a:lnTo>
                    <a:pt x="790" y="764"/>
                  </a:lnTo>
                  <a:lnTo>
                    <a:pt x="820" y="777"/>
                  </a:lnTo>
                  <a:lnTo>
                    <a:pt x="851" y="791"/>
                  </a:lnTo>
                  <a:lnTo>
                    <a:pt x="881" y="805"/>
                  </a:lnTo>
                  <a:lnTo>
                    <a:pt x="910" y="820"/>
                  </a:lnTo>
                  <a:lnTo>
                    <a:pt x="940" y="836"/>
                  </a:lnTo>
                  <a:lnTo>
                    <a:pt x="967" y="854"/>
                  </a:lnTo>
                  <a:lnTo>
                    <a:pt x="965" y="849"/>
                  </a:lnTo>
                  <a:lnTo>
                    <a:pt x="957" y="834"/>
                  </a:lnTo>
                  <a:lnTo>
                    <a:pt x="946" y="813"/>
                  </a:lnTo>
                  <a:lnTo>
                    <a:pt x="931" y="788"/>
                  </a:lnTo>
                  <a:lnTo>
                    <a:pt x="914" y="761"/>
                  </a:lnTo>
                  <a:lnTo>
                    <a:pt x="895" y="737"/>
                  </a:lnTo>
                  <a:lnTo>
                    <a:pt x="876" y="716"/>
                  </a:lnTo>
                  <a:lnTo>
                    <a:pt x="857" y="702"/>
                  </a:lnTo>
                  <a:lnTo>
                    <a:pt x="838" y="693"/>
                  </a:lnTo>
                  <a:lnTo>
                    <a:pt x="818" y="685"/>
                  </a:lnTo>
                  <a:lnTo>
                    <a:pt x="798" y="678"/>
                  </a:lnTo>
                  <a:lnTo>
                    <a:pt x="776" y="673"/>
                  </a:lnTo>
                  <a:lnTo>
                    <a:pt x="753" y="668"/>
                  </a:lnTo>
                  <a:lnTo>
                    <a:pt x="729" y="664"/>
                  </a:lnTo>
                  <a:lnTo>
                    <a:pt x="706" y="660"/>
                  </a:lnTo>
                  <a:lnTo>
                    <a:pt x="682" y="658"/>
                  </a:lnTo>
                  <a:lnTo>
                    <a:pt x="658" y="655"/>
                  </a:lnTo>
                  <a:lnTo>
                    <a:pt x="633" y="652"/>
                  </a:lnTo>
                  <a:lnTo>
                    <a:pt x="609" y="650"/>
                  </a:lnTo>
                  <a:lnTo>
                    <a:pt x="585" y="649"/>
                  </a:lnTo>
                  <a:lnTo>
                    <a:pt x="559" y="646"/>
                  </a:lnTo>
                  <a:lnTo>
                    <a:pt x="537" y="642"/>
                  </a:lnTo>
                  <a:lnTo>
                    <a:pt x="513" y="640"/>
                  </a:lnTo>
                  <a:lnTo>
                    <a:pt x="490" y="636"/>
                  </a:lnTo>
                  <a:lnTo>
                    <a:pt x="481" y="628"/>
                  </a:lnTo>
                  <a:lnTo>
                    <a:pt x="471" y="621"/>
                  </a:lnTo>
                  <a:lnTo>
                    <a:pt x="462" y="612"/>
                  </a:lnTo>
                  <a:lnTo>
                    <a:pt x="457" y="600"/>
                  </a:lnTo>
                  <a:lnTo>
                    <a:pt x="456" y="590"/>
                  </a:lnTo>
                  <a:lnTo>
                    <a:pt x="457" y="581"/>
                  </a:lnTo>
                  <a:lnTo>
                    <a:pt x="461" y="575"/>
                  </a:lnTo>
                  <a:lnTo>
                    <a:pt x="467" y="570"/>
                  </a:lnTo>
                  <a:lnTo>
                    <a:pt x="473" y="566"/>
                  </a:lnTo>
                  <a:lnTo>
                    <a:pt x="482" y="564"/>
                  </a:lnTo>
                  <a:lnTo>
                    <a:pt x="490" y="561"/>
                  </a:lnTo>
                  <a:lnTo>
                    <a:pt x="497" y="557"/>
                  </a:lnTo>
                  <a:lnTo>
                    <a:pt x="514" y="555"/>
                  </a:lnTo>
                  <a:lnTo>
                    <a:pt x="530" y="554"/>
                  </a:lnTo>
                  <a:lnTo>
                    <a:pt x="547" y="552"/>
                  </a:lnTo>
                  <a:lnTo>
                    <a:pt x="563" y="552"/>
                  </a:lnTo>
                  <a:lnTo>
                    <a:pt x="581" y="552"/>
                  </a:lnTo>
                  <a:lnTo>
                    <a:pt x="599" y="554"/>
                  </a:lnTo>
                  <a:lnTo>
                    <a:pt x="615" y="555"/>
                  </a:lnTo>
                  <a:lnTo>
                    <a:pt x="633" y="557"/>
                  </a:lnTo>
                  <a:lnTo>
                    <a:pt x="651" y="560"/>
                  </a:lnTo>
                  <a:lnTo>
                    <a:pt x="668" y="562"/>
                  </a:lnTo>
                  <a:lnTo>
                    <a:pt x="685" y="565"/>
                  </a:lnTo>
                  <a:lnTo>
                    <a:pt x="703" y="568"/>
                  </a:lnTo>
                  <a:lnTo>
                    <a:pt x="720" y="573"/>
                  </a:lnTo>
                  <a:lnTo>
                    <a:pt x="737" y="576"/>
                  </a:lnTo>
                  <a:lnTo>
                    <a:pt x="753" y="580"/>
                  </a:lnTo>
                  <a:lnTo>
                    <a:pt x="770" y="585"/>
                  </a:lnTo>
                  <a:lnTo>
                    <a:pt x="776" y="580"/>
                  </a:lnTo>
                  <a:lnTo>
                    <a:pt x="777" y="573"/>
                  </a:lnTo>
                  <a:lnTo>
                    <a:pt x="775" y="564"/>
                  </a:lnTo>
                  <a:lnTo>
                    <a:pt x="770" y="557"/>
                  </a:lnTo>
                  <a:lnTo>
                    <a:pt x="762" y="547"/>
                  </a:lnTo>
                  <a:lnTo>
                    <a:pt x="755" y="536"/>
                  </a:lnTo>
                  <a:lnTo>
                    <a:pt x="747" y="524"/>
                  </a:lnTo>
                  <a:lnTo>
                    <a:pt x="739" y="513"/>
                  </a:lnTo>
                  <a:lnTo>
                    <a:pt x="732" y="502"/>
                  </a:lnTo>
                  <a:lnTo>
                    <a:pt x="723" y="491"/>
                  </a:lnTo>
                  <a:lnTo>
                    <a:pt x="713" y="483"/>
                  </a:lnTo>
                  <a:lnTo>
                    <a:pt x="703" y="475"/>
                  </a:lnTo>
                  <a:lnTo>
                    <a:pt x="694" y="484"/>
                  </a:lnTo>
                  <a:lnTo>
                    <a:pt x="682" y="491"/>
                  </a:lnTo>
                  <a:lnTo>
                    <a:pt x="668" y="499"/>
                  </a:lnTo>
                  <a:lnTo>
                    <a:pt x="654" y="505"/>
                  </a:lnTo>
                  <a:lnTo>
                    <a:pt x="638" y="510"/>
                  </a:lnTo>
                  <a:lnTo>
                    <a:pt x="623" y="512"/>
                  </a:lnTo>
                  <a:lnTo>
                    <a:pt x="606" y="510"/>
                  </a:lnTo>
                  <a:lnTo>
                    <a:pt x="591" y="504"/>
                  </a:lnTo>
                  <a:lnTo>
                    <a:pt x="582" y="499"/>
                  </a:lnTo>
                  <a:lnTo>
                    <a:pt x="575" y="493"/>
                  </a:lnTo>
                  <a:lnTo>
                    <a:pt x="567" y="485"/>
                  </a:lnTo>
                  <a:lnTo>
                    <a:pt x="561" y="477"/>
                  </a:lnTo>
                  <a:lnTo>
                    <a:pt x="554" y="469"/>
                  </a:lnTo>
                  <a:lnTo>
                    <a:pt x="549" y="460"/>
                  </a:lnTo>
                  <a:lnTo>
                    <a:pt x="544" y="452"/>
                  </a:lnTo>
                  <a:lnTo>
                    <a:pt x="540" y="443"/>
                  </a:lnTo>
                  <a:lnTo>
                    <a:pt x="540" y="418"/>
                  </a:lnTo>
                  <a:lnTo>
                    <a:pt x="544" y="395"/>
                  </a:lnTo>
                  <a:lnTo>
                    <a:pt x="554" y="374"/>
                  </a:lnTo>
                  <a:lnTo>
                    <a:pt x="570" y="356"/>
                  </a:lnTo>
                  <a:lnTo>
                    <a:pt x="575" y="353"/>
                  </a:lnTo>
                  <a:lnTo>
                    <a:pt x="580" y="351"/>
                  </a:lnTo>
                  <a:lnTo>
                    <a:pt x="586" y="348"/>
                  </a:lnTo>
                  <a:lnTo>
                    <a:pt x="592" y="347"/>
                  </a:lnTo>
                  <a:lnTo>
                    <a:pt x="597" y="343"/>
                  </a:lnTo>
                  <a:lnTo>
                    <a:pt x="601" y="341"/>
                  </a:lnTo>
                  <a:lnTo>
                    <a:pt x="605" y="335"/>
                  </a:lnTo>
                  <a:lnTo>
                    <a:pt x="608" y="330"/>
                  </a:lnTo>
                  <a:lnTo>
                    <a:pt x="601" y="318"/>
                  </a:lnTo>
                  <a:lnTo>
                    <a:pt x="594" y="310"/>
                  </a:lnTo>
                  <a:lnTo>
                    <a:pt x="584" y="308"/>
                  </a:lnTo>
                  <a:lnTo>
                    <a:pt x="572" y="306"/>
                  </a:lnTo>
                  <a:lnTo>
                    <a:pt x="559" y="308"/>
                  </a:lnTo>
                  <a:lnTo>
                    <a:pt x="546" y="308"/>
                  </a:lnTo>
                  <a:lnTo>
                    <a:pt x="533" y="305"/>
                  </a:lnTo>
                  <a:lnTo>
                    <a:pt x="521" y="300"/>
                  </a:lnTo>
                  <a:lnTo>
                    <a:pt x="508" y="290"/>
                  </a:lnTo>
                  <a:lnTo>
                    <a:pt x="495" y="278"/>
                  </a:lnTo>
                  <a:lnTo>
                    <a:pt x="486" y="267"/>
                  </a:lnTo>
                  <a:lnTo>
                    <a:pt x="478" y="253"/>
                  </a:lnTo>
                  <a:lnTo>
                    <a:pt x="473" y="239"/>
                  </a:lnTo>
                  <a:lnTo>
                    <a:pt x="470" y="223"/>
                  </a:lnTo>
                  <a:lnTo>
                    <a:pt x="470" y="205"/>
                  </a:lnTo>
                  <a:lnTo>
                    <a:pt x="471" y="186"/>
                  </a:lnTo>
                  <a:lnTo>
                    <a:pt x="478" y="177"/>
                  </a:lnTo>
                  <a:lnTo>
                    <a:pt x="485" y="168"/>
                  </a:lnTo>
                  <a:lnTo>
                    <a:pt x="492" y="159"/>
                  </a:lnTo>
                  <a:lnTo>
                    <a:pt x="500" y="152"/>
                  </a:lnTo>
                  <a:lnTo>
                    <a:pt x="508" y="145"/>
                  </a:lnTo>
                  <a:lnTo>
                    <a:pt x="518" y="139"/>
                  </a:lnTo>
                  <a:lnTo>
                    <a:pt x="528" y="134"/>
                  </a:lnTo>
                  <a:lnTo>
                    <a:pt x="540" y="131"/>
                  </a:lnTo>
                  <a:lnTo>
                    <a:pt x="553" y="130"/>
                  </a:lnTo>
                  <a:lnTo>
                    <a:pt x="565" y="131"/>
                  </a:lnTo>
                  <a:lnTo>
                    <a:pt x="576" y="134"/>
                  </a:lnTo>
                  <a:lnTo>
                    <a:pt x="587" y="138"/>
                  </a:lnTo>
                  <a:lnTo>
                    <a:pt x="596" y="142"/>
                  </a:lnTo>
                  <a:lnTo>
                    <a:pt x="606" y="148"/>
                  </a:lnTo>
                  <a:lnTo>
                    <a:pt x="614" y="155"/>
                  </a:lnTo>
                  <a:lnTo>
                    <a:pt x="622" y="163"/>
                  </a:lnTo>
                  <a:lnTo>
                    <a:pt x="635" y="182"/>
                  </a:lnTo>
                  <a:lnTo>
                    <a:pt x="643" y="204"/>
                  </a:lnTo>
                  <a:lnTo>
                    <a:pt x="646" y="226"/>
                  </a:lnTo>
                  <a:lnTo>
                    <a:pt x="643" y="251"/>
                  </a:lnTo>
                  <a:lnTo>
                    <a:pt x="633" y="267"/>
                  </a:lnTo>
                  <a:lnTo>
                    <a:pt x="632" y="285"/>
                  </a:lnTo>
                  <a:lnTo>
                    <a:pt x="639" y="301"/>
                  </a:lnTo>
                  <a:lnTo>
                    <a:pt x="651" y="316"/>
                  </a:lnTo>
                  <a:lnTo>
                    <a:pt x="666" y="333"/>
                  </a:lnTo>
                  <a:lnTo>
                    <a:pt x="672" y="319"/>
                  </a:lnTo>
                  <a:lnTo>
                    <a:pt x="679" y="306"/>
                  </a:lnTo>
                  <a:lnTo>
                    <a:pt x="686" y="294"/>
                  </a:lnTo>
                  <a:lnTo>
                    <a:pt x="695" y="282"/>
                  </a:lnTo>
                  <a:lnTo>
                    <a:pt x="704" y="271"/>
                  </a:lnTo>
                  <a:lnTo>
                    <a:pt x="715" y="262"/>
                  </a:lnTo>
                  <a:lnTo>
                    <a:pt x="728" y="256"/>
                  </a:lnTo>
                  <a:lnTo>
                    <a:pt x="743" y="251"/>
                  </a:lnTo>
                  <a:lnTo>
                    <a:pt x="758" y="252"/>
                  </a:lnTo>
                  <a:lnTo>
                    <a:pt x="774" y="256"/>
                  </a:lnTo>
                  <a:lnTo>
                    <a:pt x="788" y="259"/>
                  </a:lnTo>
                  <a:lnTo>
                    <a:pt x="800" y="266"/>
                  </a:lnTo>
                  <a:lnTo>
                    <a:pt x="812" y="275"/>
                  </a:lnTo>
                  <a:lnTo>
                    <a:pt x="822" y="284"/>
                  </a:lnTo>
                  <a:lnTo>
                    <a:pt x="831" y="295"/>
                  </a:lnTo>
                  <a:lnTo>
                    <a:pt x="838" y="308"/>
                  </a:lnTo>
                  <a:lnTo>
                    <a:pt x="839" y="328"/>
                  </a:lnTo>
                  <a:lnTo>
                    <a:pt x="841" y="347"/>
                  </a:lnTo>
                  <a:lnTo>
                    <a:pt x="839" y="366"/>
                  </a:lnTo>
                  <a:lnTo>
                    <a:pt x="831" y="385"/>
                  </a:lnTo>
                  <a:lnTo>
                    <a:pt x="823" y="395"/>
                  </a:lnTo>
                  <a:lnTo>
                    <a:pt x="813" y="403"/>
                  </a:lnTo>
                  <a:lnTo>
                    <a:pt x="801" y="409"/>
                  </a:lnTo>
                  <a:lnTo>
                    <a:pt x="789" y="413"/>
                  </a:lnTo>
                  <a:lnTo>
                    <a:pt x="775" y="417"/>
                  </a:lnTo>
                  <a:lnTo>
                    <a:pt x="762" y="418"/>
                  </a:lnTo>
                  <a:lnTo>
                    <a:pt x="748" y="418"/>
                  </a:lnTo>
                  <a:lnTo>
                    <a:pt x="736" y="417"/>
                  </a:lnTo>
                  <a:lnTo>
                    <a:pt x="729" y="424"/>
                  </a:lnTo>
                  <a:lnTo>
                    <a:pt x="739" y="445"/>
                  </a:lnTo>
                  <a:lnTo>
                    <a:pt x="751" y="464"/>
                  </a:lnTo>
                  <a:lnTo>
                    <a:pt x="762" y="484"/>
                  </a:lnTo>
                  <a:lnTo>
                    <a:pt x="775" y="502"/>
                  </a:lnTo>
                  <a:lnTo>
                    <a:pt x="788" y="521"/>
                  </a:lnTo>
                  <a:lnTo>
                    <a:pt x="800" y="538"/>
                  </a:lnTo>
                  <a:lnTo>
                    <a:pt x="813" y="556"/>
                  </a:lnTo>
                  <a:lnTo>
                    <a:pt x="827" y="571"/>
                  </a:lnTo>
                  <a:lnTo>
                    <a:pt x="837" y="569"/>
                  </a:lnTo>
                  <a:lnTo>
                    <a:pt x="839" y="561"/>
                  </a:lnTo>
                  <a:lnTo>
                    <a:pt x="841" y="551"/>
                  </a:lnTo>
                  <a:lnTo>
                    <a:pt x="846" y="543"/>
                  </a:lnTo>
                  <a:lnTo>
                    <a:pt x="851" y="510"/>
                  </a:lnTo>
                  <a:lnTo>
                    <a:pt x="858" y="477"/>
                  </a:lnTo>
                  <a:lnTo>
                    <a:pt x="870" y="446"/>
                  </a:lnTo>
                  <a:lnTo>
                    <a:pt x="885" y="414"/>
                  </a:lnTo>
                  <a:lnTo>
                    <a:pt x="903" y="385"/>
                  </a:lnTo>
                  <a:lnTo>
                    <a:pt x="924" y="358"/>
                  </a:lnTo>
                  <a:lnTo>
                    <a:pt x="947" y="335"/>
                  </a:lnTo>
                  <a:lnTo>
                    <a:pt x="974" y="316"/>
                  </a:lnTo>
                  <a:lnTo>
                    <a:pt x="999" y="314"/>
                  </a:lnTo>
                  <a:lnTo>
                    <a:pt x="1016" y="319"/>
                  </a:lnTo>
                  <a:lnTo>
                    <a:pt x="1024" y="329"/>
                  </a:lnTo>
                  <a:lnTo>
                    <a:pt x="1027" y="343"/>
                  </a:lnTo>
                  <a:lnTo>
                    <a:pt x="1026" y="358"/>
                  </a:lnTo>
                  <a:lnTo>
                    <a:pt x="1023" y="371"/>
                  </a:lnTo>
                  <a:lnTo>
                    <a:pt x="1021" y="381"/>
                  </a:lnTo>
                  <a:lnTo>
                    <a:pt x="1019" y="385"/>
                  </a:lnTo>
                  <a:lnTo>
                    <a:pt x="997" y="423"/>
                  </a:lnTo>
                  <a:lnTo>
                    <a:pt x="976" y="465"/>
                  </a:lnTo>
                  <a:lnTo>
                    <a:pt x="960" y="508"/>
                  </a:lnTo>
                  <a:lnTo>
                    <a:pt x="946" y="554"/>
                  </a:lnTo>
                  <a:lnTo>
                    <a:pt x="937" y="599"/>
                  </a:lnTo>
                  <a:lnTo>
                    <a:pt x="933" y="645"/>
                  </a:lnTo>
                  <a:lnTo>
                    <a:pt x="936" y="689"/>
                  </a:lnTo>
                  <a:lnTo>
                    <a:pt x="945" y="731"/>
                  </a:lnTo>
                  <a:lnTo>
                    <a:pt x="952" y="745"/>
                  </a:lnTo>
                  <a:lnTo>
                    <a:pt x="967" y="769"/>
                  </a:lnTo>
                  <a:lnTo>
                    <a:pt x="985" y="800"/>
                  </a:lnTo>
                  <a:lnTo>
                    <a:pt x="1008" y="834"/>
                  </a:lnTo>
                  <a:lnTo>
                    <a:pt x="1031" y="869"/>
                  </a:lnTo>
                  <a:lnTo>
                    <a:pt x="1055" y="902"/>
                  </a:lnTo>
                  <a:lnTo>
                    <a:pt x="1076" y="931"/>
                  </a:lnTo>
                  <a:lnTo>
                    <a:pt x="1097" y="953"/>
                  </a:lnTo>
                  <a:lnTo>
                    <a:pt x="1104" y="949"/>
                  </a:lnTo>
                  <a:lnTo>
                    <a:pt x="1090" y="862"/>
                  </a:lnTo>
                  <a:lnTo>
                    <a:pt x="1084" y="773"/>
                  </a:lnTo>
                  <a:lnTo>
                    <a:pt x="1086" y="683"/>
                  </a:lnTo>
                  <a:lnTo>
                    <a:pt x="1098" y="594"/>
                  </a:lnTo>
                  <a:lnTo>
                    <a:pt x="1117" y="509"/>
                  </a:lnTo>
                  <a:lnTo>
                    <a:pt x="1147" y="427"/>
                  </a:lnTo>
                  <a:lnTo>
                    <a:pt x="1187" y="349"/>
                  </a:lnTo>
                  <a:lnTo>
                    <a:pt x="1235" y="280"/>
                  </a:lnTo>
                  <a:lnTo>
                    <a:pt x="1261" y="334"/>
                  </a:lnTo>
                  <a:lnTo>
                    <a:pt x="1284" y="391"/>
                  </a:lnTo>
                  <a:lnTo>
                    <a:pt x="1303" y="451"/>
                  </a:lnTo>
                  <a:lnTo>
                    <a:pt x="1318" y="513"/>
                  </a:lnTo>
                  <a:lnTo>
                    <a:pt x="1330" y="575"/>
                  </a:lnTo>
                  <a:lnTo>
                    <a:pt x="1336" y="641"/>
                  </a:lnTo>
                  <a:lnTo>
                    <a:pt x="1339" y="709"/>
                  </a:lnTo>
                  <a:lnTo>
                    <a:pt x="1335" y="778"/>
                  </a:lnTo>
                  <a:lnTo>
                    <a:pt x="1326" y="851"/>
                  </a:lnTo>
                  <a:lnTo>
                    <a:pt x="1351" y="816"/>
                  </a:lnTo>
                  <a:lnTo>
                    <a:pt x="1374" y="778"/>
                  </a:lnTo>
                  <a:lnTo>
                    <a:pt x="1393" y="737"/>
                  </a:lnTo>
                  <a:lnTo>
                    <a:pt x="1410" y="696"/>
                  </a:lnTo>
                  <a:lnTo>
                    <a:pt x="1420" y="652"/>
                  </a:lnTo>
                  <a:lnTo>
                    <a:pt x="1426" y="608"/>
                  </a:lnTo>
                  <a:lnTo>
                    <a:pt x="1425" y="564"/>
                  </a:lnTo>
                  <a:lnTo>
                    <a:pt x="1417" y="519"/>
                  </a:lnTo>
                  <a:lnTo>
                    <a:pt x="1410" y="490"/>
                  </a:lnTo>
                  <a:lnTo>
                    <a:pt x="1402" y="460"/>
                  </a:lnTo>
                  <a:lnTo>
                    <a:pt x="1392" y="429"/>
                  </a:lnTo>
                  <a:lnTo>
                    <a:pt x="1382" y="399"/>
                  </a:lnTo>
                  <a:lnTo>
                    <a:pt x="1368" y="370"/>
                  </a:lnTo>
                  <a:lnTo>
                    <a:pt x="1353" y="341"/>
                  </a:lnTo>
                  <a:lnTo>
                    <a:pt x="1334" y="315"/>
                  </a:lnTo>
                  <a:lnTo>
                    <a:pt x="1311" y="291"/>
                  </a:lnTo>
                  <a:lnTo>
                    <a:pt x="1311" y="271"/>
                  </a:lnTo>
                  <a:lnTo>
                    <a:pt x="1313" y="252"/>
                  </a:lnTo>
                  <a:lnTo>
                    <a:pt x="1321" y="237"/>
                  </a:lnTo>
                  <a:lnTo>
                    <a:pt x="1339" y="229"/>
                  </a:lnTo>
                  <a:lnTo>
                    <a:pt x="1355" y="230"/>
                  </a:lnTo>
                  <a:lnTo>
                    <a:pt x="1369" y="234"/>
                  </a:lnTo>
                  <a:lnTo>
                    <a:pt x="1382" y="242"/>
                  </a:lnTo>
                  <a:lnTo>
                    <a:pt x="1393" y="251"/>
                  </a:lnTo>
                  <a:lnTo>
                    <a:pt x="1403" y="262"/>
                  </a:lnTo>
                  <a:lnTo>
                    <a:pt x="1412" y="273"/>
                  </a:lnTo>
                  <a:lnTo>
                    <a:pt x="1420" y="285"/>
                  </a:lnTo>
                  <a:lnTo>
                    <a:pt x="1427" y="297"/>
                  </a:lnTo>
                  <a:lnTo>
                    <a:pt x="1437" y="324"/>
                  </a:lnTo>
                  <a:lnTo>
                    <a:pt x="1450" y="357"/>
                  </a:lnTo>
                  <a:lnTo>
                    <a:pt x="1461" y="391"/>
                  </a:lnTo>
                  <a:lnTo>
                    <a:pt x="1473" y="426"/>
                  </a:lnTo>
                  <a:lnTo>
                    <a:pt x="1483" y="457"/>
                  </a:lnTo>
                  <a:lnTo>
                    <a:pt x="1491" y="484"/>
                  </a:lnTo>
                  <a:lnTo>
                    <a:pt x="1496" y="502"/>
                  </a:lnTo>
                  <a:lnTo>
                    <a:pt x="1498" y="508"/>
                  </a:lnTo>
                  <a:lnTo>
                    <a:pt x="1511" y="490"/>
                  </a:lnTo>
                  <a:lnTo>
                    <a:pt x="1522" y="471"/>
                  </a:lnTo>
                  <a:lnTo>
                    <a:pt x="1534" y="452"/>
                  </a:lnTo>
                  <a:lnTo>
                    <a:pt x="1545" y="432"/>
                  </a:lnTo>
                  <a:lnTo>
                    <a:pt x="1555" y="412"/>
                  </a:lnTo>
                  <a:lnTo>
                    <a:pt x="1564" y="390"/>
                  </a:lnTo>
                  <a:lnTo>
                    <a:pt x="1572" y="368"/>
                  </a:lnTo>
                  <a:lnTo>
                    <a:pt x="1578" y="347"/>
                  </a:lnTo>
                  <a:lnTo>
                    <a:pt x="1565" y="346"/>
                  </a:lnTo>
                  <a:lnTo>
                    <a:pt x="1554" y="343"/>
                  </a:lnTo>
                  <a:lnTo>
                    <a:pt x="1544" y="339"/>
                  </a:lnTo>
                  <a:lnTo>
                    <a:pt x="1534" y="333"/>
                  </a:lnTo>
                  <a:lnTo>
                    <a:pt x="1525" y="327"/>
                  </a:lnTo>
                  <a:lnTo>
                    <a:pt x="1516" y="319"/>
                  </a:lnTo>
                  <a:lnTo>
                    <a:pt x="1507" y="311"/>
                  </a:lnTo>
                  <a:lnTo>
                    <a:pt x="1498" y="304"/>
                  </a:lnTo>
                  <a:lnTo>
                    <a:pt x="1492" y="276"/>
                  </a:lnTo>
                  <a:lnTo>
                    <a:pt x="1491" y="248"/>
                  </a:lnTo>
                  <a:lnTo>
                    <a:pt x="1496" y="223"/>
                  </a:lnTo>
                  <a:lnTo>
                    <a:pt x="1508" y="200"/>
                  </a:lnTo>
                  <a:lnTo>
                    <a:pt x="1516" y="192"/>
                  </a:lnTo>
                  <a:lnTo>
                    <a:pt x="1525" y="186"/>
                  </a:lnTo>
                  <a:lnTo>
                    <a:pt x="1535" y="182"/>
                  </a:lnTo>
                  <a:lnTo>
                    <a:pt x="1546" y="178"/>
                  </a:lnTo>
                  <a:lnTo>
                    <a:pt x="1558" y="177"/>
                  </a:lnTo>
                  <a:lnTo>
                    <a:pt x="1570" y="177"/>
                  </a:lnTo>
                  <a:lnTo>
                    <a:pt x="1582" y="178"/>
                  </a:lnTo>
                  <a:lnTo>
                    <a:pt x="1593" y="181"/>
                  </a:lnTo>
                  <a:lnTo>
                    <a:pt x="1601" y="185"/>
                  </a:lnTo>
                  <a:lnTo>
                    <a:pt x="1607" y="190"/>
                  </a:lnTo>
                  <a:lnTo>
                    <a:pt x="1613" y="195"/>
                  </a:lnTo>
                  <a:lnTo>
                    <a:pt x="1620" y="200"/>
                  </a:lnTo>
                  <a:lnTo>
                    <a:pt x="1626" y="205"/>
                  </a:lnTo>
                  <a:lnTo>
                    <a:pt x="1632" y="210"/>
                  </a:lnTo>
                  <a:lnTo>
                    <a:pt x="1638" y="216"/>
                  </a:lnTo>
                  <a:lnTo>
                    <a:pt x="1644" y="221"/>
                  </a:lnTo>
                  <a:lnTo>
                    <a:pt x="1684" y="142"/>
                  </a:lnTo>
                  <a:lnTo>
                    <a:pt x="1672" y="119"/>
                  </a:lnTo>
                  <a:lnTo>
                    <a:pt x="1663" y="93"/>
                  </a:lnTo>
                  <a:lnTo>
                    <a:pt x="1660" y="69"/>
                  </a:lnTo>
                  <a:lnTo>
                    <a:pt x="1669" y="46"/>
                  </a:lnTo>
                  <a:lnTo>
                    <a:pt x="1673" y="38"/>
                  </a:lnTo>
                  <a:lnTo>
                    <a:pt x="1678" y="30"/>
                  </a:lnTo>
                  <a:lnTo>
                    <a:pt x="1684" y="22"/>
                  </a:lnTo>
                  <a:lnTo>
                    <a:pt x="1692" y="15"/>
                  </a:lnTo>
                  <a:lnTo>
                    <a:pt x="1700" y="10"/>
                  </a:lnTo>
                  <a:lnTo>
                    <a:pt x="1710" y="5"/>
                  </a:lnTo>
                  <a:lnTo>
                    <a:pt x="1719" y="2"/>
                  </a:lnTo>
                  <a:lnTo>
                    <a:pt x="1729" y="0"/>
                  </a:lnTo>
                  <a:lnTo>
                    <a:pt x="1743" y="0"/>
                  </a:lnTo>
                  <a:lnTo>
                    <a:pt x="1755" y="1"/>
                  </a:lnTo>
                  <a:lnTo>
                    <a:pt x="1768" y="5"/>
                  </a:lnTo>
                  <a:lnTo>
                    <a:pt x="1781" y="10"/>
                  </a:lnTo>
                  <a:lnTo>
                    <a:pt x="1791" y="16"/>
                  </a:lnTo>
                  <a:lnTo>
                    <a:pt x="1801" y="24"/>
                  </a:lnTo>
                  <a:lnTo>
                    <a:pt x="1810" y="32"/>
                  </a:lnTo>
                  <a:lnTo>
                    <a:pt x="1817" y="43"/>
                  </a:lnTo>
                  <a:lnTo>
                    <a:pt x="1825" y="69"/>
                  </a:lnTo>
                  <a:lnTo>
                    <a:pt x="1826" y="96"/>
                  </a:lnTo>
                  <a:lnTo>
                    <a:pt x="1821" y="121"/>
                  </a:lnTo>
                  <a:lnTo>
                    <a:pt x="1810" y="144"/>
                  </a:lnTo>
                  <a:lnTo>
                    <a:pt x="1798" y="149"/>
                  </a:lnTo>
                  <a:lnTo>
                    <a:pt x="1787" y="154"/>
                  </a:lnTo>
                  <a:lnTo>
                    <a:pt x="1776" y="159"/>
                  </a:lnTo>
                  <a:lnTo>
                    <a:pt x="1764" y="163"/>
                  </a:lnTo>
                  <a:lnTo>
                    <a:pt x="1752" y="166"/>
                  </a:lnTo>
                  <a:lnTo>
                    <a:pt x="1739" y="167"/>
                  </a:lnTo>
                  <a:lnTo>
                    <a:pt x="1727" y="168"/>
                  </a:lnTo>
                  <a:lnTo>
                    <a:pt x="1715" y="167"/>
                  </a:lnTo>
                  <a:lnTo>
                    <a:pt x="1678" y="237"/>
                  </a:lnTo>
                  <a:lnTo>
                    <a:pt x="1689" y="240"/>
                  </a:lnTo>
                  <a:lnTo>
                    <a:pt x="1701" y="243"/>
                  </a:lnTo>
                  <a:lnTo>
                    <a:pt x="1714" y="248"/>
                  </a:lnTo>
                  <a:lnTo>
                    <a:pt x="1725" y="252"/>
                  </a:lnTo>
                  <a:lnTo>
                    <a:pt x="1736" y="258"/>
                  </a:lnTo>
                  <a:lnTo>
                    <a:pt x="1746" y="265"/>
                  </a:lnTo>
                  <a:lnTo>
                    <a:pt x="1755" y="273"/>
                  </a:lnTo>
                  <a:lnTo>
                    <a:pt x="1762" y="284"/>
                  </a:lnTo>
                  <a:lnTo>
                    <a:pt x="1769" y="300"/>
                  </a:lnTo>
                  <a:lnTo>
                    <a:pt x="1771" y="318"/>
                  </a:lnTo>
                  <a:lnTo>
                    <a:pt x="1769" y="337"/>
                  </a:lnTo>
                  <a:lnTo>
                    <a:pt x="1767" y="356"/>
                  </a:lnTo>
                  <a:lnTo>
                    <a:pt x="1760" y="366"/>
                  </a:lnTo>
                  <a:lnTo>
                    <a:pt x="1753" y="375"/>
                  </a:lnTo>
                  <a:lnTo>
                    <a:pt x="1743" y="382"/>
                  </a:lnTo>
                  <a:lnTo>
                    <a:pt x="1731" y="389"/>
                  </a:lnTo>
                  <a:lnTo>
                    <a:pt x="1720" y="393"/>
                  </a:lnTo>
                  <a:lnTo>
                    <a:pt x="1707" y="396"/>
                  </a:lnTo>
                  <a:lnTo>
                    <a:pt x="1695" y="398"/>
                  </a:lnTo>
                  <a:lnTo>
                    <a:pt x="1682" y="396"/>
                  </a:lnTo>
                  <a:lnTo>
                    <a:pt x="1673" y="394"/>
                  </a:lnTo>
                  <a:lnTo>
                    <a:pt x="1665" y="390"/>
                  </a:lnTo>
                  <a:lnTo>
                    <a:pt x="1658" y="386"/>
                  </a:lnTo>
                  <a:lnTo>
                    <a:pt x="1651" y="380"/>
                  </a:lnTo>
                  <a:lnTo>
                    <a:pt x="1646" y="375"/>
                  </a:lnTo>
                  <a:lnTo>
                    <a:pt x="1640" y="368"/>
                  </a:lnTo>
                  <a:lnTo>
                    <a:pt x="1635" y="362"/>
                  </a:lnTo>
                  <a:lnTo>
                    <a:pt x="1629" y="356"/>
                  </a:lnTo>
                  <a:lnTo>
                    <a:pt x="1612" y="374"/>
                  </a:lnTo>
                  <a:lnTo>
                    <a:pt x="1594" y="401"/>
                  </a:lnTo>
                  <a:lnTo>
                    <a:pt x="1577" y="436"/>
                  </a:lnTo>
                  <a:lnTo>
                    <a:pt x="1559" y="471"/>
                  </a:lnTo>
                  <a:lnTo>
                    <a:pt x="1543" y="505"/>
                  </a:lnTo>
                  <a:lnTo>
                    <a:pt x="1530" y="533"/>
                  </a:lnTo>
                  <a:lnTo>
                    <a:pt x="1521" y="554"/>
                  </a:lnTo>
                  <a:lnTo>
                    <a:pt x="1518" y="561"/>
                  </a:lnTo>
                  <a:lnTo>
                    <a:pt x="1521" y="560"/>
                  </a:lnTo>
                  <a:lnTo>
                    <a:pt x="1527" y="556"/>
                  </a:lnTo>
                  <a:lnTo>
                    <a:pt x="1539" y="548"/>
                  </a:lnTo>
                  <a:lnTo>
                    <a:pt x="1554" y="541"/>
                  </a:lnTo>
                  <a:lnTo>
                    <a:pt x="1572" y="532"/>
                  </a:lnTo>
                  <a:lnTo>
                    <a:pt x="1593" y="521"/>
                  </a:lnTo>
                  <a:lnTo>
                    <a:pt x="1616" y="510"/>
                  </a:lnTo>
                  <a:lnTo>
                    <a:pt x="1641" y="500"/>
                  </a:lnTo>
                  <a:lnTo>
                    <a:pt x="1668" y="490"/>
                  </a:lnTo>
                  <a:lnTo>
                    <a:pt x="1696" y="481"/>
                  </a:lnTo>
                  <a:lnTo>
                    <a:pt x="1724" y="474"/>
                  </a:lnTo>
                  <a:lnTo>
                    <a:pt x="1752" y="469"/>
                  </a:lnTo>
                  <a:lnTo>
                    <a:pt x="1781" y="465"/>
                  </a:lnTo>
                  <a:lnTo>
                    <a:pt x="1807" y="465"/>
                  </a:lnTo>
                  <a:lnTo>
                    <a:pt x="1834" y="469"/>
                  </a:lnTo>
                  <a:lnTo>
                    <a:pt x="1858" y="475"/>
                  </a:lnTo>
                  <a:lnTo>
                    <a:pt x="1863" y="483"/>
                  </a:lnTo>
                  <a:lnTo>
                    <a:pt x="1868" y="490"/>
                  </a:lnTo>
                  <a:lnTo>
                    <a:pt x="1874" y="497"/>
                  </a:lnTo>
                  <a:lnTo>
                    <a:pt x="1881" y="504"/>
                  </a:lnTo>
                  <a:lnTo>
                    <a:pt x="1886" y="512"/>
                  </a:lnTo>
                  <a:lnTo>
                    <a:pt x="1888" y="519"/>
                  </a:lnTo>
                  <a:lnTo>
                    <a:pt x="1890" y="529"/>
                  </a:lnTo>
                  <a:lnTo>
                    <a:pt x="1887" y="541"/>
                  </a:lnTo>
                  <a:lnTo>
                    <a:pt x="1872" y="557"/>
                  </a:lnTo>
                  <a:lnTo>
                    <a:pt x="1853" y="566"/>
                  </a:lnTo>
                  <a:lnTo>
                    <a:pt x="1833" y="573"/>
                  </a:lnTo>
                  <a:lnTo>
                    <a:pt x="1810" y="576"/>
                  </a:lnTo>
                  <a:lnTo>
                    <a:pt x="1788" y="578"/>
                  </a:lnTo>
                  <a:lnTo>
                    <a:pt x="1765" y="580"/>
                  </a:lnTo>
                  <a:lnTo>
                    <a:pt x="1744" y="584"/>
                  </a:lnTo>
                  <a:lnTo>
                    <a:pt x="1725" y="590"/>
                  </a:lnTo>
                  <a:lnTo>
                    <a:pt x="1712" y="594"/>
                  </a:lnTo>
                  <a:lnTo>
                    <a:pt x="1696" y="600"/>
                  </a:lnTo>
                  <a:lnTo>
                    <a:pt x="1676" y="609"/>
                  </a:lnTo>
                  <a:lnTo>
                    <a:pt x="1654" y="618"/>
                  </a:lnTo>
                  <a:lnTo>
                    <a:pt x="1631" y="628"/>
                  </a:lnTo>
                  <a:lnTo>
                    <a:pt x="1607" y="640"/>
                  </a:lnTo>
                  <a:lnTo>
                    <a:pt x="1582" y="652"/>
                  </a:lnTo>
                  <a:lnTo>
                    <a:pt x="1558" y="664"/>
                  </a:lnTo>
                  <a:lnTo>
                    <a:pt x="1534" y="675"/>
                  </a:lnTo>
                  <a:lnTo>
                    <a:pt x="1511" y="687"/>
                  </a:lnTo>
                  <a:lnTo>
                    <a:pt x="1491" y="697"/>
                  </a:lnTo>
                  <a:lnTo>
                    <a:pt x="1472" y="706"/>
                  </a:lnTo>
                  <a:lnTo>
                    <a:pt x="1456" y="713"/>
                  </a:lnTo>
                  <a:lnTo>
                    <a:pt x="1445" y="720"/>
                  </a:lnTo>
                  <a:lnTo>
                    <a:pt x="1437" y="723"/>
                  </a:lnTo>
                  <a:lnTo>
                    <a:pt x="1435" y="725"/>
                  </a:lnTo>
                  <a:lnTo>
                    <a:pt x="1425" y="745"/>
                  </a:lnTo>
                  <a:lnTo>
                    <a:pt x="1415" y="765"/>
                  </a:lnTo>
                  <a:lnTo>
                    <a:pt x="1404" y="784"/>
                  </a:lnTo>
                  <a:lnTo>
                    <a:pt x="1394" y="805"/>
                  </a:lnTo>
                  <a:lnTo>
                    <a:pt x="1384" y="825"/>
                  </a:lnTo>
                  <a:lnTo>
                    <a:pt x="1375" y="845"/>
                  </a:lnTo>
                  <a:lnTo>
                    <a:pt x="1366" y="867"/>
                  </a:lnTo>
                  <a:lnTo>
                    <a:pt x="1358" y="888"/>
                  </a:lnTo>
                  <a:lnTo>
                    <a:pt x="1383" y="868"/>
                  </a:lnTo>
                  <a:lnTo>
                    <a:pt x="1410" y="849"/>
                  </a:lnTo>
                  <a:lnTo>
                    <a:pt x="1435" y="830"/>
                  </a:lnTo>
                  <a:lnTo>
                    <a:pt x="1461" y="811"/>
                  </a:lnTo>
                  <a:lnTo>
                    <a:pt x="1488" y="793"/>
                  </a:lnTo>
                  <a:lnTo>
                    <a:pt x="1516" y="777"/>
                  </a:lnTo>
                  <a:lnTo>
                    <a:pt x="1543" y="760"/>
                  </a:lnTo>
                  <a:lnTo>
                    <a:pt x="1572" y="745"/>
                  </a:lnTo>
                  <a:lnTo>
                    <a:pt x="1600" y="731"/>
                  </a:lnTo>
                  <a:lnTo>
                    <a:pt x="1630" y="717"/>
                  </a:lnTo>
                  <a:lnTo>
                    <a:pt x="1659" y="704"/>
                  </a:lnTo>
                  <a:lnTo>
                    <a:pt x="1691" y="694"/>
                  </a:lnTo>
                  <a:lnTo>
                    <a:pt x="1722" y="684"/>
                  </a:lnTo>
                  <a:lnTo>
                    <a:pt x="1754" y="677"/>
                  </a:lnTo>
                  <a:lnTo>
                    <a:pt x="1787" y="670"/>
                  </a:lnTo>
                  <a:lnTo>
                    <a:pt x="1821" y="665"/>
                  </a:lnTo>
                  <a:lnTo>
                    <a:pt x="1923" y="655"/>
                  </a:lnTo>
                  <a:lnTo>
                    <a:pt x="1930" y="660"/>
                  </a:lnTo>
                  <a:lnTo>
                    <a:pt x="1934" y="668"/>
                  </a:lnTo>
                  <a:lnTo>
                    <a:pt x="1937" y="675"/>
                  </a:lnTo>
                  <a:lnTo>
                    <a:pt x="1938" y="684"/>
                  </a:lnTo>
                  <a:lnTo>
                    <a:pt x="1923" y="722"/>
                  </a:lnTo>
                  <a:lnTo>
                    <a:pt x="1906" y="760"/>
                  </a:lnTo>
                  <a:lnTo>
                    <a:pt x="1887" y="796"/>
                  </a:lnTo>
                  <a:lnTo>
                    <a:pt x="1866" y="829"/>
                  </a:lnTo>
                  <a:lnTo>
                    <a:pt x="1843" y="862"/>
                  </a:lnTo>
                  <a:lnTo>
                    <a:pt x="1819" y="893"/>
                  </a:lnTo>
                  <a:lnTo>
                    <a:pt x="1792" y="924"/>
                  </a:lnTo>
                  <a:lnTo>
                    <a:pt x="1764" y="952"/>
                  </a:lnTo>
                  <a:lnTo>
                    <a:pt x="1735" y="978"/>
                  </a:lnTo>
                  <a:lnTo>
                    <a:pt x="1703" y="1005"/>
                  </a:lnTo>
                  <a:lnTo>
                    <a:pt x="1672" y="1029"/>
                  </a:lnTo>
                  <a:lnTo>
                    <a:pt x="1639" y="1052"/>
                  </a:lnTo>
                  <a:lnTo>
                    <a:pt x="1605" y="1073"/>
                  </a:lnTo>
                  <a:lnTo>
                    <a:pt x="1570" y="1095"/>
                  </a:lnTo>
                  <a:lnTo>
                    <a:pt x="1535" y="1114"/>
                  </a:lnTo>
                  <a:lnTo>
                    <a:pt x="1498" y="1132"/>
                  </a:lnTo>
                  <a:lnTo>
                    <a:pt x="1502" y="1132"/>
                  </a:lnTo>
                  <a:lnTo>
                    <a:pt x="1511" y="1134"/>
                  </a:lnTo>
                  <a:lnTo>
                    <a:pt x="1526" y="1135"/>
                  </a:lnTo>
                  <a:lnTo>
                    <a:pt x="1546" y="1138"/>
                  </a:lnTo>
                  <a:lnTo>
                    <a:pt x="1570" y="1141"/>
                  </a:lnTo>
                  <a:lnTo>
                    <a:pt x="1597" y="1143"/>
                  </a:lnTo>
                  <a:lnTo>
                    <a:pt x="1627" y="1143"/>
                  </a:lnTo>
                  <a:lnTo>
                    <a:pt x="1658" y="1143"/>
                  </a:lnTo>
                  <a:lnTo>
                    <a:pt x="1691" y="1142"/>
                  </a:lnTo>
                  <a:lnTo>
                    <a:pt x="1722" y="1139"/>
                  </a:lnTo>
                  <a:lnTo>
                    <a:pt x="1754" y="1134"/>
                  </a:lnTo>
                  <a:lnTo>
                    <a:pt x="1785" y="1127"/>
                  </a:lnTo>
                  <a:lnTo>
                    <a:pt x="1812" y="1116"/>
                  </a:lnTo>
                  <a:lnTo>
                    <a:pt x="1838" y="1103"/>
                  </a:lnTo>
                  <a:lnTo>
                    <a:pt x="1859" y="1085"/>
                  </a:lnTo>
                  <a:lnTo>
                    <a:pt x="1877" y="1064"/>
                  </a:lnTo>
                  <a:lnTo>
                    <a:pt x="1904" y="1035"/>
                  </a:lnTo>
                  <a:lnTo>
                    <a:pt x="1929" y="1004"/>
                  </a:lnTo>
                  <a:lnTo>
                    <a:pt x="1952" y="972"/>
                  </a:lnTo>
                  <a:lnTo>
                    <a:pt x="1975" y="939"/>
                  </a:lnTo>
                  <a:lnTo>
                    <a:pt x="1997" y="907"/>
                  </a:lnTo>
                  <a:lnTo>
                    <a:pt x="2021" y="877"/>
                  </a:lnTo>
                  <a:lnTo>
                    <a:pt x="2048" y="848"/>
                  </a:lnTo>
                  <a:lnTo>
                    <a:pt x="2077" y="822"/>
                  </a:lnTo>
                  <a:lnTo>
                    <a:pt x="2083" y="822"/>
                  </a:lnTo>
                  <a:lnTo>
                    <a:pt x="2089" y="824"/>
                  </a:lnTo>
                  <a:lnTo>
                    <a:pt x="2094" y="826"/>
                  </a:lnTo>
                  <a:lnTo>
                    <a:pt x="2099" y="829"/>
                  </a:lnTo>
                  <a:lnTo>
                    <a:pt x="2102" y="831"/>
                  </a:lnTo>
                  <a:lnTo>
                    <a:pt x="2106" y="834"/>
                  </a:lnTo>
                  <a:lnTo>
                    <a:pt x="2111" y="838"/>
                  </a:lnTo>
                  <a:lnTo>
                    <a:pt x="2114" y="840"/>
                  </a:lnTo>
                  <a:lnTo>
                    <a:pt x="2123" y="857"/>
                  </a:lnTo>
                  <a:lnTo>
                    <a:pt x="2125" y="877"/>
                  </a:lnTo>
                  <a:lnTo>
                    <a:pt x="2124" y="898"/>
                  </a:lnTo>
                  <a:lnTo>
                    <a:pt x="2118" y="916"/>
                  </a:lnTo>
                  <a:lnTo>
                    <a:pt x="2100" y="948"/>
                  </a:lnTo>
                  <a:lnTo>
                    <a:pt x="2078" y="978"/>
                  </a:lnTo>
                  <a:lnTo>
                    <a:pt x="2056" y="1007"/>
                  </a:lnTo>
                  <a:lnTo>
                    <a:pt x="2032" y="1035"/>
                  </a:lnTo>
                  <a:lnTo>
                    <a:pt x="2006" y="1062"/>
                  </a:lnTo>
                  <a:lnTo>
                    <a:pt x="1980" y="1087"/>
                  </a:lnTo>
                  <a:lnTo>
                    <a:pt x="1954" y="1113"/>
                  </a:lnTo>
                  <a:lnTo>
                    <a:pt x="1928" y="1137"/>
                  </a:lnTo>
                  <a:lnTo>
                    <a:pt x="1944" y="1138"/>
                  </a:lnTo>
                  <a:lnTo>
                    <a:pt x="1961" y="1139"/>
                  </a:lnTo>
                  <a:lnTo>
                    <a:pt x="1978" y="1141"/>
                  </a:lnTo>
                  <a:lnTo>
                    <a:pt x="1995" y="1141"/>
                  </a:lnTo>
                  <a:lnTo>
                    <a:pt x="2013" y="1142"/>
                  </a:lnTo>
                  <a:lnTo>
                    <a:pt x="2029" y="1142"/>
                  </a:lnTo>
                  <a:lnTo>
                    <a:pt x="2047" y="1143"/>
                  </a:lnTo>
                  <a:lnTo>
                    <a:pt x="2064" y="1143"/>
                  </a:lnTo>
                  <a:lnTo>
                    <a:pt x="2082" y="1143"/>
                  </a:lnTo>
                  <a:lnTo>
                    <a:pt x="2099" y="1143"/>
                  </a:lnTo>
                  <a:lnTo>
                    <a:pt x="2115" y="1142"/>
                  </a:lnTo>
                  <a:lnTo>
                    <a:pt x="2132" y="1142"/>
                  </a:lnTo>
                  <a:lnTo>
                    <a:pt x="2149" y="1141"/>
                  </a:lnTo>
                  <a:lnTo>
                    <a:pt x="2166" y="1139"/>
                  </a:lnTo>
                  <a:lnTo>
                    <a:pt x="2182" y="1138"/>
                  </a:lnTo>
                  <a:lnTo>
                    <a:pt x="2199" y="1135"/>
                  </a:lnTo>
                  <a:lnTo>
                    <a:pt x="2191" y="1115"/>
                  </a:lnTo>
                  <a:lnTo>
                    <a:pt x="2184" y="1091"/>
                  </a:lnTo>
                  <a:lnTo>
                    <a:pt x="2178" y="1066"/>
                  </a:lnTo>
                  <a:lnTo>
                    <a:pt x="2184" y="1040"/>
                  </a:lnTo>
                  <a:lnTo>
                    <a:pt x="2190" y="1032"/>
                  </a:lnTo>
                  <a:lnTo>
                    <a:pt x="2196" y="1024"/>
                  </a:lnTo>
                  <a:lnTo>
                    <a:pt x="2204" y="1018"/>
                  </a:lnTo>
                  <a:lnTo>
                    <a:pt x="2211" y="1011"/>
                  </a:lnTo>
                  <a:lnTo>
                    <a:pt x="2220" y="1006"/>
                  </a:lnTo>
                  <a:lnTo>
                    <a:pt x="2230" y="1004"/>
                  </a:lnTo>
                  <a:lnTo>
                    <a:pt x="2239" y="1000"/>
                  </a:lnTo>
                  <a:lnTo>
                    <a:pt x="2249" y="999"/>
                  </a:lnTo>
                  <a:lnTo>
                    <a:pt x="2260" y="1000"/>
                  </a:lnTo>
                  <a:lnTo>
                    <a:pt x="2268" y="1001"/>
                  </a:lnTo>
                  <a:lnTo>
                    <a:pt x="2279" y="1005"/>
                  </a:lnTo>
                  <a:lnTo>
                    <a:pt x="2287" y="1009"/>
                  </a:lnTo>
                  <a:lnTo>
                    <a:pt x="2295" y="1015"/>
                  </a:lnTo>
                  <a:lnTo>
                    <a:pt x="2304" y="1021"/>
                  </a:lnTo>
                  <a:lnTo>
                    <a:pt x="2310" y="1028"/>
                  </a:lnTo>
                  <a:lnTo>
                    <a:pt x="2317" y="1035"/>
                  </a:lnTo>
                  <a:lnTo>
                    <a:pt x="2322" y="1057"/>
                  </a:lnTo>
                  <a:lnTo>
                    <a:pt x="2324" y="1081"/>
                  </a:lnTo>
                  <a:lnTo>
                    <a:pt x="2322" y="1104"/>
                  </a:lnTo>
                  <a:lnTo>
                    <a:pt x="2312" y="1120"/>
                  </a:lnTo>
                  <a:lnTo>
                    <a:pt x="2310" y="1124"/>
                  </a:lnTo>
                  <a:lnTo>
                    <a:pt x="2310" y="1128"/>
                  </a:lnTo>
                  <a:lnTo>
                    <a:pt x="2310" y="1133"/>
                  </a:lnTo>
                  <a:lnTo>
                    <a:pt x="2309" y="1137"/>
                  </a:lnTo>
                  <a:lnTo>
                    <a:pt x="2317" y="1138"/>
                  </a:lnTo>
                  <a:lnTo>
                    <a:pt x="2324" y="1139"/>
                  </a:lnTo>
                  <a:lnTo>
                    <a:pt x="2333" y="1139"/>
                  </a:lnTo>
                  <a:lnTo>
                    <a:pt x="2342" y="1141"/>
                  </a:lnTo>
                  <a:lnTo>
                    <a:pt x="2350" y="1139"/>
                  </a:lnTo>
                  <a:lnTo>
                    <a:pt x="2358" y="1139"/>
                  </a:lnTo>
                  <a:lnTo>
                    <a:pt x="2366" y="1137"/>
                  </a:lnTo>
                  <a:lnTo>
                    <a:pt x="2374" y="1133"/>
                  </a:lnTo>
                  <a:lnTo>
                    <a:pt x="2377" y="1116"/>
                  </a:lnTo>
                  <a:lnTo>
                    <a:pt x="2384" y="1101"/>
                  </a:lnTo>
                  <a:lnTo>
                    <a:pt x="2394" y="1089"/>
                  </a:lnTo>
                  <a:lnTo>
                    <a:pt x="2410" y="1078"/>
                  </a:lnTo>
                  <a:lnTo>
                    <a:pt x="2417" y="1075"/>
                  </a:lnTo>
                  <a:lnTo>
                    <a:pt x="2424" y="1072"/>
                  </a:lnTo>
                  <a:lnTo>
                    <a:pt x="2433" y="1071"/>
                  </a:lnTo>
                  <a:lnTo>
                    <a:pt x="2442" y="1070"/>
                  </a:lnTo>
                  <a:lnTo>
                    <a:pt x="2450" y="1071"/>
                  </a:lnTo>
                  <a:lnTo>
                    <a:pt x="2458" y="1072"/>
                  </a:lnTo>
                  <a:lnTo>
                    <a:pt x="2466" y="1073"/>
                  </a:lnTo>
                  <a:lnTo>
                    <a:pt x="2474" y="1076"/>
                  </a:lnTo>
                  <a:lnTo>
                    <a:pt x="2489" y="1083"/>
                  </a:lnTo>
                  <a:lnTo>
                    <a:pt x="2502" y="1094"/>
                  </a:lnTo>
                  <a:lnTo>
                    <a:pt x="2513" y="1105"/>
                  </a:lnTo>
                  <a:lnTo>
                    <a:pt x="2521" y="1118"/>
                  </a:lnTo>
                  <a:lnTo>
                    <a:pt x="2527" y="1133"/>
                  </a:lnTo>
                  <a:lnTo>
                    <a:pt x="2531" y="1149"/>
                  </a:lnTo>
                  <a:lnTo>
                    <a:pt x="2532" y="1167"/>
                  </a:lnTo>
                  <a:lnTo>
                    <a:pt x="2532" y="1186"/>
                  </a:lnTo>
                  <a:lnTo>
                    <a:pt x="2528" y="1196"/>
                  </a:lnTo>
                  <a:lnTo>
                    <a:pt x="2523" y="1206"/>
                  </a:lnTo>
                  <a:lnTo>
                    <a:pt x="2515" y="1215"/>
                  </a:lnTo>
                  <a:lnTo>
                    <a:pt x="2508" y="1223"/>
                  </a:lnTo>
                  <a:lnTo>
                    <a:pt x="2499" y="1229"/>
                  </a:lnTo>
                  <a:lnTo>
                    <a:pt x="2490" y="1234"/>
                  </a:lnTo>
                  <a:lnTo>
                    <a:pt x="2480" y="1239"/>
                  </a:lnTo>
                  <a:lnTo>
                    <a:pt x="2470" y="1245"/>
                  </a:lnTo>
                  <a:lnTo>
                    <a:pt x="2453" y="1245"/>
                  </a:lnTo>
                  <a:lnTo>
                    <a:pt x="2437" y="1243"/>
                  </a:lnTo>
                  <a:lnTo>
                    <a:pt x="2423" y="1238"/>
                  </a:lnTo>
                  <a:lnTo>
                    <a:pt x="2410" y="1232"/>
                  </a:lnTo>
                  <a:lnTo>
                    <a:pt x="2399" y="1223"/>
                  </a:lnTo>
                  <a:lnTo>
                    <a:pt x="2390" y="1212"/>
                  </a:lnTo>
                  <a:lnTo>
                    <a:pt x="2381" y="1200"/>
                  </a:lnTo>
                  <a:lnTo>
                    <a:pt x="2375" y="1186"/>
                  </a:lnTo>
                  <a:lnTo>
                    <a:pt x="2374" y="1180"/>
                  </a:lnTo>
                  <a:lnTo>
                    <a:pt x="2371" y="1174"/>
                  </a:lnTo>
                  <a:lnTo>
                    <a:pt x="2367" y="1168"/>
                  </a:lnTo>
                  <a:lnTo>
                    <a:pt x="2361" y="1166"/>
                  </a:lnTo>
                  <a:lnTo>
                    <a:pt x="2353" y="1167"/>
                  </a:lnTo>
                  <a:lnTo>
                    <a:pt x="2346" y="1167"/>
                  </a:lnTo>
                  <a:lnTo>
                    <a:pt x="2338" y="1168"/>
                  </a:lnTo>
                  <a:lnTo>
                    <a:pt x="2332" y="1168"/>
                  </a:lnTo>
                  <a:lnTo>
                    <a:pt x="2324" y="1170"/>
                  </a:lnTo>
                  <a:lnTo>
                    <a:pt x="2318" y="1172"/>
                  </a:lnTo>
                  <a:lnTo>
                    <a:pt x="2313" y="1175"/>
                  </a:lnTo>
                  <a:lnTo>
                    <a:pt x="2308" y="1180"/>
                  </a:lnTo>
                  <a:lnTo>
                    <a:pt x="2317" y="1210"/>
                  </a:lnTo>
                  <a:lnTo>
                    <a:pt x="2320" y="1243"/>
                  </a:lnTo>
                  <a:lnTo>
                    <a:pt x="2315" y="1275"/>
                  </a:lnTo>
                  <a:lnTo>
                    <a:pt x="2298" y="1303"/>
                  </a:lnTo>
                  <a:lnTo>
                    <a:pt x="2289" y="1312"/>
                  </a:lnTo>
                  <a:lnTo>
                    <a:pt x="2279" y="1318"/>
                  </a:lnTo>
                  <a:lnTo>
                    <a:pt x="2267" y="1322"/>
                  </a:lnTo>
                  <a:lnTo>
                    <a:pt x="2254" y="1323"/>
                  </a:lnTo>
                  <a:lnTo>
                    <a:pt x="2242" y="1323"/>
                  </a:lnTo>
                  <a:lnTo>
                    <a:pt x="2230" y="1322"/>
                  </a:lnTo>
                  <a:lnTo>
                    <a:pt x="2218" y="1321"/>
                  </a:lnTo>
                  <a:lnTo>
                    <a:pt x="2206" y="1318"/>
                  </a:lnTo>
                  <a:lnTo>
                    <a:pt x="2197" y="1313"/>
                  </a:lnTo>
                  <a:lnTo>
                    <a:pt x="2191" y="1307"/>
                  </a:lnTo>
                  <a:lnTo>
                    <a:pt x="2185" y="1300"/>
                  </a:lnTo>
                  <a:lnTo>
                    <a:pt x="2178" y="1293"/>
                  </a:lnTo>
                  <a:lnTo>
                    <a:pt x="2173" y="1285"/>
                  </a:lnTo>
                  <a:lnTo>
                    <a:pt x="2168" y="1276"/>
                  </a:lnTo>
                  <a:lnTo>
                    <a:pt x="2163" y="1267"/>
                  </a:lnTo>
                  <a:lnTo>
                    <a:pt x="2158" y="1260"/>
                  </a:lnTo>
                  <a:lnTo>
                    <a:pt x="2157" y="1242"/>
                  </a:lnTo>
                  <a:lnTo>
                    <a:pt x="2157" y="1223"/>
                  </a:lnTo>
                  <a:lnTo>
                    <a:pt x="2161" y="1205"/>
                  </a:lnTo>
                  <a:lnTo>
                    <a:pt x="2170" y="1190"/>
                  </a:lnTo>
                  <a:lnTo>
                    <a:pt x="2162" y="1186"/>
                  </a:lnTo>
                  <a:lnTo>
                    <a:pt x="2152" y="1184"/>
                  </a:lnTo>
                  <a:lnTo>
                    <a:pt x="2138" y="1182"/>
                  </a:lnTo>
                  <a:lnTo>
                    <a:pt x="2121" y="1181"/>
                  </a:lnTo>
                  <a:lnTo>
                    <a:pt x="2105" y="1181"/>
                  </a:lnTo>
                  <a:lnTo>
                    <a:pt x="2085" y="1181"/>
                  </a:lnTo>
                  <a:lnTo>
                    <a:pt x="2064" y="1181"/>
                  </a:lnTo>
                  <a:lnTo>
                    <a:pt x="2043" y="1182"/>
                  </a:lnTo>
                  <a:lnTo>
                    <a:pt x="2023" y="1184"/>
                  </a:lnTo>
                  <a:lnTo>
                    <a:pt x="2002" y="1185"/>
                  </a:lnTo>
                  <a:lnTo>
                    <a:pt x="1985" y="1186"/>
                  </a:lnTo>
                  <a:lnTo>
                    <a:pt x="1968" y="1187"/>
                  </a:lnTo>
                  <a:lnTo>
                    <a:pt x="1954" y="1189"/>
                  </a:lnTo>
                  <a:lnTo>
                    <a:pt x="1944" y="1189"/>
                  </a:lnTo>
                  <a:lnTo>
                    <a:pt x="1938" y="1190"/>
                  </a:lnTo>
                  <a:lnTo>
                    <a:pt x="1935" y="1190"/>
                  </a:lnTo>
                  <a:lnTo>
                    <a:pt x="1959" y="1214"/>
                  </a:lnTo>
                  <a:lnTo>
                    <a:pt x="1981" y="1238"/>
                  </a:lnTo>
                  <a:lnTo>
                    <a:pt x="2002" y="1262"/>
                  </a:lnTo>
                  <a:lnTo>
                    <a:pt x="2023" y="1286"/>
                  </a:lnTo>
                  <a:lnTo>
                    <a:pt x="2040" y="1312"/>
                  </a:lnTo>
                  <a:lnTo>
                    <a:pt x="2058" y="1337"/>
                  </a:lnTo>
                  <a:lnTo>
                    <a:pt x="2075" y="1365"/>
                  </a:lnTo>
                  <a:lnTo>
                    <a:pt x="2089" y="1394"/>
                  </a:lnTo>
                  <a:lnTo>
                    <a:pt x="2092" y="1404"/>
                  </a:lnTo>
                  <a:lnTo>
                    <a:pt x="2096" y="1416"/>
                  </a:lnTo>
                  <a:lnTo>
                    <a:pt x="2100" y="1428"/>
                  </a:lnTo>
                  <a:lnTo>
                    <a:pt x="2102" y="1441"/>
                  </a:lnTo>
                  <a:lnTo>
                    <a:pt x="2101" y="1454"/>
                  </a:lnTo>
                  <a:lnTo>
                    <a:pt x="2095" y="1464"/>
                  </a:lnTo>
                  <a:lnTo>
                    <a:pt x="2085" y="1470"/>
                  </a:lnTo>
                  <a:lnTo>
                    <a:pt x="2067" y="1474"/>
                  </a:lnTo>
                  <a:lnTo>
                    <a:pt x="2048" y="1470"/>
                  </a:lnTo>
                  <a:lnTo>
                    <a:pt x="2032" y="1459"/>
                  </a:lnTo>
                  <a:lnTo>
                    <a:pt x="2018" y="1441"/>
                  </a:lnTo>
                  <a:lnTo>
                    <a:pt x="2005" y="1418"/>
                  </a:lnTo>
                  <a:lnTo>
                    <a:pt x="1994" y="1393"/>
                  </a:lnTo>
                  <a:lnTo>
                    <a:pt x="1980" y="1367"/>
                  </a:lnTo>
                  <a:lnTo>
                    <a:pt x="1966" y="1342"/>
                  </a:lnTo>
                  <a:lnTo>
                    <a:pt x="1949" y="1322"/>
                  </a:lnTo>
                  <a:lnTo>
                    <a:pt x="1931" y="1299"/>
                  </a:lnTo>
                  <a:lnTo>
                    <a:pt x="1915" y="1276"/>
                  </a:lnTo>
                  <a:lnTo>
                    <a:pt x="1899" y="1253"/>
                  </a:lnTo>
                  <a:lnTo>
                    <a:pt x="1880" y="1231"/>
                  </a:lnTo>
                  <a:lnTo>
                    <a:pt x="1861" y="1210"/>
                  </a:lnTo>
                  <a:lnTo>
                    <a:pt x="1838" y="1194"/>
                  </a:lnTo>
                  <a:lnTo>
                    <a:pt x="1812" y="1181"/>
                  </a:lnTo>
                  <a:lnTo>
                    <a:pt x="1783" y="1172"/>
                  </a:lnTo>
                  <a:lnTo>
                    <a:pt x="1772" y="1172"/>
                  </a:lnTo>
                  <a:lnTo>
                    <a:pt x="1759" y="1174"/>
                  </a:lnTo>
                  <a:lnTo>
                    <a:pt x="1746" y="1174"/>
                  </a:lnTo>
                  <a:lnTo>
                    <a:pt x="1734" y="1174"/>
                  </a:lnTo>
                  <a:lnTo>
                    <a:pt x="1721" y="1172"/>
                  </a:lnTo>
                  <a:lnTo>
                    <a:pt x="1707" y="1172"/>
                  </a:lnTo>
                  <a:lnTo>
                    <a:pt x="1695" y="1172"/>
                  </a:lnTo>
                  <a:lnTo>
                    <a:pt x="1682" y="1172"/>
                  </a:lnTo>
                  <a:lnTo>
                    <a:pt x="1668" y="1172"/>
                  </a:lnTo>
                  <a:lnTo>
                    <a:pt x="1655" y="1172"/>
                  </a:lnTo>
                  <a:lnTo>
                    <a:pt x="1641" y="1174"/>
                  </a:lnTo>
                  <a:lnTo>
                    <a:pt x="1629" y="1174"/>
                  </a:lnTo>
                  <a:lnTo>
                    <a:pt x="1616" y="1175"/>
                  </a:lnTo>
                  <a:lnTo>
                    <a:pt x="1603" y="1177"/>
                  </a:lnTo>
                  <a:lnTo>
                    <a:pt x="1591" y="1180"/>
                  </a:lnTo>
                  <a:lnTo>
                    <a:pt x="1579" y="1182"/>
                  </a:lnTo>
                  <a:lnTo>
                    <a:pt x="1589" y="1190"/>
                  </a:lnTo>
                  <a:lnTo>
                    <a:pt x="1601" y="1198"/>
                  </a:lnTo>
                  <a:lnTo>
                    <a:pt x="1615" y="1205"/>
                  </a:lnTo>
                  <a:lnTo>
                    <a:pt x="1627" y="1212"/>
                  </a:lnTo>
                  <a:lnTo>
                    <a:pt x="1641" y="1218"/>
                  </a:lnTo>
                  <a:lnTo>
                    <a:pt x="1655" y="1224"/>
                  </a:lnTo>
                  <a:lnTo>
                    <a:pt x="1668" y="1232"/>
                  </a:lnTo>
                  <a:lnTo>
                    <a:pt x="1681" y="1238"/>
                  </a:lnTo>
                  <a:lnTo>
                    <a:pt x="1703" y="1250"/>
                  </a:lnTo>
                  <a:lnTo>
                    <a:pt x="1725" y="1261"/>
                  </a:lnTo>
                  <a:lnTo>
                    <a:pt x="1748" y="1274"/>
                  </a:lnTo>
                  <a:lnTo>
                    <a:pt x="1768" y="1288"/>
                  </a:lnTo>
                  <a:lnTo>
                    <a:pt x="1790" y="1303"/>
                  </a:lnTo>
                  <a:lnTo>
                    <a:pt x="1810" y="1319"/>
                  </a:lnTo>
                  <a:lnTo>
                    <a:pt x="1830" y="1336"/>
                  </a:lnTo>
                  <a:lnTo>
                    <a:pt x="1849" y="1352"/>
                  </a:lnTo>
                  <a:lnTo>
                    <a:pt x="1867" y="1370"/>
                  </a:lnTo>
                  <a:lnTo>
                    <a:pt x="1885" y="1388"/>
                  </a:lnTo>
                  <a:lnTo>
                    <a:pt x="1902" y="1407"/>
                  </a:lnTo>
                  <a:lnTo>
                    <a:pt x="1919" y="1426"/>
                  </a:lnTo>
                  <a:lnTo>
                    <a:pt x="1934" y="1445"/>
                  </a:lnTo>
                  <a:lnTo>
                    <a:pt x="1949" y="1464"/>
                  </a:lnTo>
                  <a:lnTo>
                    <a:pt x="1963" y="1483"/>
                  </a:lnTo>
                  <a:lnTo>
                    <a:pt x="1976" y="1502"/>
                  </a:lnTo>
                  <a:lnTo>
                    <a:pt x="1976" y="1531"/>
                  </a:lnTo>
                  <a:lnTo>
                    <a:pt x="1938" y="1535"/>
                  </a:lnTo>
                  <a:lnTo>
                    <a:pt x="1900" y="1536"/>
                  </a:lnTo>
                  <a:lnTo>
                    <a:pt x="1862" y="1536"/>
                  </a:lnTo>
                  <a:lnTo>
                    <a:pt x="1825" y="1534"/>
                  </a:lnTo>
                  <a:lnTo>
                    <a:pt x="1787" y="1530"/>
                  </a:lnTo>
                  <a:lnTo>
                    <a:pt x="1750" y="1523"/>
                  </a:lnTo>
                  <a:lnTo>
                    <a:pt x="1714" y="1516"/>
                  </a:lnTo>
                  <a:lnTo>
                    <a:pt x="1677" y="1507"/>
                  </a:lnTo>
                  <a:lnTo>
                    <a:pt x="1641" y="1497"/>
                  </a:lnTo>
                  <a:lnTo>
                    <a:pt x="1606" y="1485"/>
                  </a:lnTo>
                  <a:lnTo>
                    <a:pt x="1572" y="1473"/>
                  </a:lnTo>
                  <a:lnTo>
                    <a:pt x="1537" y="1459"/>
                  </a:lnTo>
                  <a:lnTo>
                    <a:pt x="1505" y="1444"/>
                  </a:lnTo>
                  <a:lnTo>
                    <a:pt x="1472" y="1427"/>
                  </a:lnTo>
                  <a:lnTo>
                    <a:pt x="1440" y="1411"/>
                  </a:lnTo>
                  <a:lnTo>
                    <a:pt x="1408" y="1394"/>
                  </a:lnTo>
                  <a:lnTo>
                    <a:pt x="1411" y="1404"/>
                  </a:lnTo>
                  <a:lnTo>
                    <a:pt x="1416" y="1416"/>
                  </a:lnTo>
                  <a:lnTo>
                    <a:pt x="1425" y="1430"/>
                  </a:lnTo>
                  <a:lnTo>
                    <a:pt x="1435" y="1445"/>
                  </a:lnTo>
                  <a:lnTo>
                    <a:pt x="1448" y="1461"/>
                  </a:lnTo>
                  <a:lnTo>
                    <a:pt x="1461" y="1479"/>
                  </a:lnTo>
                  <a:lnTo>
                    <a:pt x="1477" y="1497"/>
                  </a:lnTo>
                  <a:lnTo>
                    <a:pt x="1493" y="1516"/>
                  </a:lnTo>
                  <a:lnTo>
                    <a:pt x="1511" y="1534"/>
                  </a:lnTo>
                  <a:lnTo>
                    <a:pt x="1529" y="1550"/>
                  </a:lnTo>
                  <a:lnTo>
                    <a:pt x="1546" y="1567"/>
                  </a:lnTo>
                  <a:lnTo>
                    <a:pt x="1564" y="1582"/>
                  </a:lnTo>
                  <a:lnTo>
                    <a:pt x="1581" y="1596"/>
                  </a:lnTo>
                  <a:lnTo>
                    <a:pt x="1596" y="1607"/>
                  </a:lnTo>
                  <a:lnTo>
                    <a:pt x="1611" y="1616"/>
                  </a:lnTo>
                  <a:lnTo>
                    <a:pt x="1624" y="1622"/>
                  </a:lnTo>
                  <a:lnTo>
                    <a:pt x="1639" y="1629"/>
                  </a:lnTo>
                  <a:lnTo>
                    <a:pt x="1655" y="1634"/>
                  </a:lnTo>
                  <a:lnTo>
                    <a:pt x="1672" y="1640"/>
                  </a:lnTo>
                  <a:lnTo>
                    <a:pt x="1688" y="1645"/>
                  </a:lnTo>
                  <a:lnTo>
                    <a:pt x="1706" y="1649"/>
                  </a:lnTo>
                  <a:lnTo>
                    <a:pt x="1722" y="1654"/>
                  </a:lnTo>
                  <a:lnTo>
                    <a:pt x="1740" y="1657"/>
                  </a:lnTo>
                  <a:lnTo>
                    <a:pt x="1757" y="1660"/>
                  </a:lnTo>
                  <a:lnTo>
                    <a:pt x="1774" y="1662"/>
                  </a:lnTo>
                  <a:lnTo>
                    <a:pt x="1792" y="1663"/>
                  </a:lnTo>
                  <a:lnTo>
                    <a:pt x="1810" y="1664"/>
                  </a:lnTo>
                  <a:lnTo>
                    <a:pt x="1826" y="1663"/>
                  </a:lnTo>
                  <a:lnTo>
                    <a:pt x="1844" y="1662"/>
                  </a:lnTo>
                  <a:lnTo>
                    <a:pt x="1861" y="1659"/>
                  </a:lnTo>
                  <a:lnTo>
                    <a:pt x="1877" y="1655"/>
                  </a:lnTo>
                  <a:lnTo>
                    <a:pt x="1893" y="1650"/>
                  </a:lnTo>
                  <a:lnTo>
                    <a:pt x="1902" y="1649"/>
                  </a:lnTo>
                  <a:lnTo>
                    <a:pt x="1910" y="1650"/>
                  </a:lnTo>
                  <a:lnTo>
                    <a:pt x="1918" y="1651"/>
                  </a:lnTo>
                  <a:lnTo>
                    <a:pt x="1925" y="1653"/>
                  </a:lnTo>
                  <a:lnTo>
                    <a:pt x="1931" y="1657"/>
                  </a:lnTo>
                  <a:lnTo>
                    <a:pt x="1939" y="1660"/>
                  </a:lnTo>
                  <a:lnTo>
                    <a:pt x="1944" y="1664"/>
                  </a:lnTo>
                  <a:lnTo>
                    <a:pt x="1950" y="1669"/>
                  </a:lnTo>
                  <a:lnTo>
                    <a:pt x="1954" y="1678"/>
                  </a:lnTo>
                  <a:lnTo>
                    <a:pt x="1958" y="1687"/>
                  </a:lnTo>
                  <a:lnTo>
                    <a:pt x="1958" y="1697"/>
                  </a:lnTo>
                  <a:lnTo>
                    <a:pt x="1957" y="1707"/>
                  </a:lnTo>
                  <a:lnTo>
                    <a:pt x="1945" y="1721"/>
                  </a:lnTo>
                  <a:lnTo>
                    <a:pt x="1931" y="1734"/>
                  </a:lnTo>
                  <a:lnTo>
                    <a:pt x="1916" y="1745"/>
                  </a:lnTo>
                  <a:lnTo>
                    <a:pt x="1899" y="1754"/>
                  </a:lnTo>
                  <a:lnTo>
                    <a:pt x="1880" y="1762"/>
                  </a:lnTo>
                  <a:lnTo>
                    <a:pt x="1861" y="1767"/>
                  </a:lnTo>
                  <a:lnTo>
                    <a:pt x="1840" y="1771"/>
                  </a:lnTo>
                  <a:lnTo>
                    <a:pt x="1820" y="1773"/>
                  </a:lnTo>
                  <a:lnTo>
                    <a:pt x="1796" y="1774"/>
                  </a:lnTo>
                  <a:lnTo>
                    <a:pt x="1768" y="1773"/>
                  </a:lnTo>
                  <a:lnTo>
                    <a:pt x="1739" y="1769"/>
                  </a:lnTo>
                  <a:lnTo>
                    <a:pt x="1711" y="1766"/>
                  </a:lnTo>
                  <a:lnTo>
                    <a:pt x="1686" y="1760"/>
                  </a:lnTo>
                  <a:lnTo>
                    <a:pt x="1664" y="1755"/>
                  </a:lnTo>
                  <a:lnTo>
                    <a:pt x="1650" y="1753"/>
                  </a:lnTo>
                  <a:lnTo>
                    <a:pt x="1645" y="1752"/>
                  </a:lnTo>
                  <a:lnTo>
                    <a:pt x="1763" y="1919"/>
                  </a:lnTo>
                  <a:lnTo>
                    <a:pt x="1771" y="1911"/>
                  </a:lnTo>
                  <a:lnTo>
                    <a:pt x="1778" y="1902"/>
                  </a:lnTo>
                  <a:lnTo>
                    <a:pt x="1783" y="1894"/>
                  </a:lnTo>
                  <a:lnTo>
                    <a:pt x="1788" y="1885"/>
                  </a:lnTo>
                  <a:lnTo>
                    <a:pt x="1795" y="1876"/>
                  </a:lnTo>
                  <a:lnTo>
                    <a:pt x="1801" y="1867"/>
                  </a:lnTo>
                  <a:lnTo>
                    <a:pt x="1810" y="1861"/>
                  </a:lnTo>
                  <a:lnTo>
                    <a:pt x="1820" y="1856"/>
                  </a:lnTo>
                  <a:lnTo>
                    <a:pt x="1830" y="1852"/>
                  </a:lnTo>
                  <a:lnTo>
                    <a:pt x="1840" y="1849"/>
                  </a:lnTo>
                  <a:lnTo>
                    <a:pt x="1850" y="1847"/>
                  </a:lnTo>
                  <a:lnTo>
                    <a:pt x="1862" y="1845"/>
                  </a:lnTo>
                  <a:lnTo>
                    <a:pt x="1872" y="1847"/>
                  </a:lnTo>
                  <a:lnTo>
                    <a:pt x="1882" y="1849"/>
                  </a:lnTo>
                  <a:lnTo>
                    <a:pt x="1891" y="1853"/>
                  </a:lnTo>
                  <a:lnTo>
                    <a:pt x="1899" y="1859"/>
                  </a:lnTo>
                  <a:lnTo>
                    <a:pt x="1909" y="1866"/>
                  </a:lnTo>
                  <a:lnTo>
                    <a:pt x="1916" y="1875"/>
                  </a:lnTo>
                  <a:lnTo>
                    <a:pt x="1924" y="1883"/>
                  </a:lnTo>
                  <a:lnTo>
                    <a:pt x="1929" y="1894"/>
                  </a:lnTo>
                  <a:lnTo>
                    <a:pt x="1934" y="1905"/>
                  </a:lnTo>
                  <a:lnTo>
                    <a:pt x="1937" y="1918"/>
                  </a:lnTo>
                  <a:lnTo>
                    <a:pt x="1939" y="1929"/>
                  </a:lnTo>
                  <a:lnTo>
                    <a:pt x="1939" y="1941"/>
                  </a:lnTo>
                  <a:lnTo>
                    <a:pt x="1940" y="1953"/>
                  </a:lnTo>
                  <a:lnTo>
                    <a:pt x="1938" y="1965"/>
                  </a:lnTo>
                  <a:lnTo>
                    <a:pt x="1934" y="1975"/>
                  </a:lnTo>
                  <a:lnTo>
                    <a:pt x="1928" y="1982"/>
                  </a:lnTo>
                  <a:lnTo>
                    <a:pt x="1920" y="1990"/>
                  </a:lnTo>
                  <a:lnTo>
                    <a:pt x="1911" y="1998"/>
                  </a:lnTo>
                  <a:lnTo>
                    <a:pt x="1902" y="2004"/>
                  </a:lnTo>
                  <a:lnTo>
                    <a:pt x="1893" y="2012"/>
                  </a:lnTo>
                  <a:lnTo>
                    <a:pt x="1843" y="2020"/>
                  </a:lnTo>
                  <a:lnTo>
                    <a:pt x="1844" y="2036"/>
                  </a:lnTo>
                  <a:lnTo>
                    <a:pt x="1852" y="2050"/>
                  </a:lnTo>
                  <a:lnTo>
                    <a:pt x="1861" y="2062"/>
                  </a:lnTo>
                  <a:lnTo>
                    <a:pt x="1868" y="2074"/>
                  </a:lnTo>
                  <a:lnTo>
                    <a:pt x="1881" y="2074"/>
                  </a:lnTo>
                  <a:lnTo>
                    <a:pt x="1892" y="2075"/>
                  </a:lnTo>
                  <a:lnTo>
                    <a:pt x="1905" y="2076"/>
                  </a:lnTo>
                  <a:lnTo>
                    <a:pt x="1916" y="2079"/>
                  </a:lnTo>
                  <a:lnTo>
                    <a:pt x="1929" y="2081"/>
                  </a:lnTo>
                  <a:lnTo>
                    <a:pt x="1939" y="2085"/>
                  </a:lnTo>
                  <a:lnTo>
                    <a:pt x="1950" y="2090"/>
                  </a:lnTo>
                  <a:lnTo>
                    <a:pt x="1961" y="2096"/>
                  </a:lnTo>
                  <a:lnTo>
                    <a:pt x="1973" y="2114"/>
                  </a:lnTo>
                  <a:lnTo>
                    <a:pt x="1981" y="2137"/>
                  </a:lnTo>
                  <a:lnTo>
                    <a:pt x="1983" y="2160"/>
                  </a:lnTo>
                  <a:lnTo>
                    <a:pt x="1983" y="2183"/>
                  </a:lnTo>
                  <a:lnTo>
                    <a:pt x="1981" y="2190"/>
                  </a:lnTo>
                  <a:lnTo>
                    <a:pt x="1977" y="2198"/>
                  </a:lnTo>
                  <a:lnTo>
                    <a:pt x="1973" y="2205"/>
                  </a:lnTo>
                  <a:lnTo>
                    <a:pt x="1967" y="2212"/>
                  </a:lnTo>
                  <a:lnTo>
                    <a:pt x="1961" y="2218"/>
                  </a:lnTo>
                  <a:lnTo>
                    <a:pt x="1954" y="2225"/>
                  </a:lnTo>
                  <a:lnTo>
                    <a:pt x="1947" y="2230"/>
                  </a:lnTo>
                  <a:lnTo>
                    <a:pt x="1939" y="2233"/>
                  </a:lnTo>
                  <a:lnTo>
                    <a:pt x="1928" y="2237"/>
                  </a:lnTo>
                  <a:lnTo>
                    <a:pt x="1915" y="2240"/>
                  </a:lnTo>
                  <a:lnTo>
                    <a:pt x="1904" y="2241"/>
                  </a:lnTo>
                  <a:lnTo>
                    <a:pt x="1891" y="2240"/>
                  </a:lnTo>
                  <a:lnTo>
                    <a:pt x="1878" y="2237"/>
                  </a:lnTo>
                  <a:lnTo>
                    <a:pt x="1868" y="2232"/>
                  </a:lnTo>
                  <a:lnTo>
                    <a:pt x="1858" y="2227"/>
                  </a:lnTo>
                  <a:lnTo>
                    <a:pt x="1849" y="2219"/>
                  </a:lnTo>
                  <a:lnTo>
                    <a:pt x="1836" y="2205"/>
                  </a:lnTo>
                  <a:lnTo>
                    <a:pt x="1829" y="2188"/>
                  </a:lnTo>
                  <a:lnTo>
                    <a:pt x="1825" y="2169"/>
                  </a:lnTo>
                  <a:lnTo>
                    <a:pt x="1824" y="2150"/>
                  </a:lnTo>
                  <a:lnTo>
                    <a:pt x="1823" y="2137"/>
                  </a:lnTo>
                  <a:lnTo>
                    <a:pt x="1826" y="2126"/>
                  </a:lnTo>
                  <a:lnTo>
                    <a:pt x="1831" y="2114"/>
                  </a:lnTo>
                  <a:lnTo>
                    <a:pt x="1836" y="2103"/>
                  </a:lnTo>
                  <a:lnTo>
                    <a:pt x="1842" y="2093"/>
                  </a:lnTo>
                  <a:lnTo>
                    <a:pt x="1842" y="2083"/>
                  </a:lnTo>
                  <a:lnTo>
                    <a:pt x="1836" y="2072"/>
                  </a:lnTo>
                  <a:lnTo>
                    <a:pt x="1825" y="2062"/>
                  </a:lnTo>
                  <a:lnTo>
                    <a:pt x="1807" y="2046"/>
                  </a:lnTo>
                  <a:lnTo>
                    <a:pt x="1800" y="2056"/>
                  </a:lnTo>
                  <a:lnTo>
                    <a:pt x="1793" y="2065"/>
                  </a:lnTo>
                  <a:lnTo>
                    <a:pt x="1787" y="2074"/>
                  </a:lnTo>
                  <a:lnTo>
                    <a:pt x="1779" y="2083"/>
                  </a:lnTo>
                  <a:lnTo>
                    <a:pt x="1772" y="2090"/>
                  </a:lnTo>
                  <a:lnTo>
                    <a:pt x="1763" y="2096"/>
                  </a:lnTo>
                  <a:lnTo>
                    <a:pt x="1753" y="2102"/>
                  </a:lnTo>
                  <a:lnTo>
                    <a:pt x="1740" y="2104"/>
                  </a:lnTo>
                  <a:lnTo>
                    <a:pt x="1727" y="2107"/>
                  </a:lnTo>
                  <a:lnTo>
                    <a:pt x="1715" y="2107"/>
                  </a:lnTo>
                  <a:lnTo>
                    <a:pt x="1703" y="2105"/>
                  </a:lnTo>
                  <a:lnTo>
                    <a:pt x="1692" y="2102"/>
                  </a:lnTo>
                  <a:lnTo>
                    <a:pt x="1681" y="2096"/>
                  </a:lnTo>
                  <a:lnTo>
                    <a:pt x="1670" y="2091"/>
                  </a:lnTo>
                  <a:lnTo>
                    <a:pt x="1660" y="2085"/>
                  </a:lnTo>
                  <a:lnTo>
                    <a:pt x="1651" y="2077"/>
                  </a:lnTo>
                  <a:lnTo>
                    <a:pt x="1640" y="2058"/>
                  </a:lnTo>
                  <a:lnTo>
                    <a:pt x="1636" y="2036"/>
                  </a:lnTo>
                  <a:lnTo>
                    <a:pt x="1636" y="2012"/>
                  </a:lnTo>
                  <a:lnTo>
                    <a:pt x="1638" y="1987"/>
                  </a:lnTo>
                  <a:lnTo>
                    <a:pt x="1644" y="1976"/>
                  </a:lnTo>
                  <a:lnTo>
                    <a:pt x="1651" y="1967"/>
                  </a:lnTo>
                  <a:lnTo>
                    <a:pt x="1662" y="1958"/>
                  </a:lnTo>
                  <a:lnTo>
                    <a:pt x="1672" y="1951"/>
                  </a:lnTo>
                  <a:lnTo>
                    <a:pt x="1683" y="1944"/>
                  </a:lnTo>
                  <a:lnTo>
                    <a:pt x="1696" y="1939"/>
                  </a:lnTo>
                  <a:lnTo>
                    <a:pt x="1708" y="1935"/>
                  </a:lnTo>
                  <a:lnTo>
                    <a:pt x="1721" y="1933"/>
                  </a:lnTo>
                  <a:lnTo>
                    <a:pt x="1592" y="1744"/>
                  </a:lnTo>
                  <a:lnTo>
                    <a:pt x="1584" y="1780"/>
                  </a:lnTo>
                  <a:lnTo>
                    <a:pt x="1574" y="1815"/>
                  </a:lnTo>
                  <a:lnTo>
                    <a:pt x="1563" y="1849"/>
                  </a:lnTo>
                  <a:lnTo>
                    <a:pt x="1548" y="1882"/>
                  </a:lnTo>
                  <a:lnTo>
                    <a:pt x="1531" y="1914"/>
                  </a:lnTo>
                  <a:lnTo>
                    <a:pt x="1513" y="1943"/>
                  </a:lnTo>
                  <a:lnTo>
                    <a:pt x="1492" y="1972"/>
                  </a:lnTo>
                  <a:lnTo>
                    <a:pt x="1469" y="1999"/>
                  </a:lnTo>
                  <a:lnTo>
                    <a:pt x="1456" y="2010"/>
                  </a:lnTo>
                  <a:lnTo>
                    <a:pt x="1442" y="2018"/>
                  </a:lnTo>
                  <a:lnTo>
                    <a:pt x="1427" y="2019"/>
                  </a:lnTo>
                  <a:lnTo>
                    <a:pt x="1415" y="2017"/>
                  </a:lnTo>
                  <a:lnTo>
                    <a:pt x="1404" y="2008"/>
                  </a:lnTo>
                  <a:lnTo>
                    <a:pt x="1397" y="1994"/>
                  </a:lnTo>
                  <a:lnTo>
                    <a:pt x="1397" y="1973"/>
                  </a:lnTo>
                  <a:lnTo>
                    <a:pt x="1402" y="1948"/>
                  </a:lnTo>
                  <a:lnTo>
                    <a:pt x="1426" y="1906"/>
                  </a:lnTo>
                  <a:lnTo>
                    <a:pt x="1451" y="1862"/>
                  </a:lnTo>
                  <a:lnTo>
                    <a:pt x="1474" y="1816"/>
                  </a:lnTo>
                  <a:lnTo>
                    <a:pt x="1492" y="1768"/>
                  </a:lnTo>
                  <a:lnTo>
                    <a:pt x="1505" y="1719"/>
                  </a:lnTo>
                  <a:lnTo>
                    <a:pt x="1507" y="1669"/>
                  </a:lnTo>
                  <a:lnTo>
                    <a:pt x="1499" y="1618"/>
                  </a:lnTo>
                  <a:lnTo>
                    <a:pt x="1478" y="1568"/>
                  </a:lnTo>
                  <a:lnTo>
                    <a:pt x="1461" y="1545"/>
                  </a:lnTo>
                  <a:lnTo>
                    <a:pt x="1445" y="1522"/>
                  </a:lnTo>
                  <a:lnTo>
                    <a:pt x="1430" y="1501"/>
                  </a:lnTo>
                  <a:lnTo>
                    <a:pt x="1415" y="1479"/>
                  </a:lnTo>
                  <a:lnTo>
                    <a:pt x="1398" y="1457"/>
                  </a:lnTo>
                  <a:lnTo>
                    <a:pt x="1383" y="1436"/>
                  </a:lnTo>
                  <a:lnTo>
                    <a:pt x="1366" y="1414"/>
                  </a:lnTo>
                  <a:lnTo>
                    <a:pt x="1350" y="1394"/>
                  </a:lnTo>
                  <a:lnTo>
                    <a:pt x="1342" y="1404"/>
                  </a:lnTo>
                  <a:lnTo>
                    <a:pt x="1359" y="1484"/>
                  </a:lnTo>
                  <a:lnTo>
                    <a:pt x="1366" y="1567"/>
                  </a:lnTo>
                  <a:lnTo>
                    <a:pt x="1366" y="1650"/>
                  </a:lnTo>
                  <a:lnTo>
                    <a:pt x="1359" y="1734"/>
                  </a:lnTo>
                  <a:lnTo>
                    <a:pt x="1344" y="1816"/>
                  </a:lnTo>
                  <a:lnTo>
                    <a:pt x="1321" y="1895"/>
                  </a:lnTo>
                  <a:lnTo>
                    <a:pt x="1290" y="1970"/>
                  </a:lnTo>
                  <a:lnTo>
                    <a:pt x="1255" y="2038"/>
                  </a:lnTo>
                  <a:lnTo>
                    <a:pt x="1236" y="2048"/>
                  </a:lnTo>
                  <a:lnTo>
                    <a:pt x="1194" y="1977"/>
                  </a:lnTo>
                  <a:lnTo>
                    <a:pt x="1159" y="1901"/>
                  </a:lnTo>
                  <a:lnTo>
                    <a:pt x="1131" y="1821"/>
                  </a:lnTo>
                  <a:lnTo>
                    <a:pt x="1111" y="1738"/>
                  </a:lnTo>
                  <a:lnTo>
                    <a:pt x="1098" y="1654"/>
                  </a:lnTo>
                  <a:lnTo>
                    <a:pt x="1094" y="1567"/>
                  </a:lnTo>
                  <a:lnTo>
                    <a:pt x="1099" y="1480"/>
                  </a:lnTo>
                  <a:lnTo>
                    <a:pt x="1113" y="1394"/>
                  </a:lnTo>
                  <a:lnTo>
                    <a:pt x="1111" y="1400"/>
                  </a:lnTo>
                  <a:lnTo>
                    <a:pt x="1102" y="1419"/>
                  </a:lnTo>
                  <a:lnTo>
                    <a:pt x="1090" y="1447"/>
                  </a:lnTo>
                  <a:lnTo>
                    <a:pt x="1076" y="1484"/>
                  </a:lnTo>
                  <a:lnTo>
                    <a:pt x="1062" y="1528"/>
                  </a:lnTo>
                  <a:lnTo>
                    <a:pt x="1051" y="1578"/>
                  </a:lnTo>
                  <a:lnTo>
                    <a:pt x="1042" y="1630"/>
                  </a:lnTo>
                  <a:lnTo>
                    <a:pt x="1040" y="1684"/>
                  </a:lnTo>
                  <a:lnTo>
                    <a:pt x="1042" y="1725"/>
                  </a:lnTo>
                  <a:lnTo>
                    <a:pt x="1047" y="1767"/>
                  </a:lnTo>
                  <a:lnTo>
                    <a:pt x="1055" y="1809"/>
                  </a:lnTo>
                  <a:lnTo>
                    <a:pt x="1064" y="1849"/>
                  </a:lnTo>
                  <a:lnTo>
                    <a:pt x="1074" y="1891"/>
                  </a:lnTo>
                  <a:lnTo>
                    <a:pt x="1085" y="1930"/>
                  </a:lnTo>
                  <a:lnTo>
                    <a:pt x="1099" y="1971"/>
                  </a:lnTo>
                  <a:lnTo>
                    <a:pt x="1113" y="2009"/>
                  </a:lnTo>
                  <a:lnTo>
                    <a:pt x="1112" y="2019"/>
                  </a:lnTo>
                  <a:lnTo>
                    <a:pt x="1105" y="2029"/>
                  </a:lnTo>
                  <a:lnTo>
                    <a:pt x="1094" y="2038"/>
                  </a:lnTo>
                  <a:lnTo>
                    <a:pt x="1079" y="2043"/>
                  </a:lnTo>
                  <a:lnTo>
                    <a:pt x="1060" y="2043"/>
                  </a:lnTo>
                  <a:lnTo>
                    <a:pt x="1040" y="2033"/>
                  </a:lnTo>
                  <a:lnTo>
                    <a:pt x="1017" y="2013"/>
                  </a:lnTo>
                  <a:lnTo>
                    <a:pt x="993" y="1980"/>
                  </a:lnTo>
                  <a:lnTo>
                    <a:pt x="979" y="1954"/>
                  </a:lnTo>
                  <a:lnTo>
                    <a:pt x="966" y="1928"/>
                  </a:lnTo>
                  <a:lnTo>
                    <a:pt x="956" y="1900"/>
                  </a:lnTo>
                  <a:lnTo>
                    <a:pt x="947" y="1871"/>
                  </a:lnTo>
                  <a:lnTo>
                    <a:pt x="941" y="1842"/>
                  </a:lnTo>
                  <a:lnTo>
                    <a:pt x="936" y="1812"/>
                  </a:lnTo>
                  <a:lnTo>
                    <a:pt x="932" y="1782"/>
                  </a:lnTo>
                  <a:lnTo>
                    <a:pt x="931" y="1750"/>
                  </a:lnTo>
                  <a:lnTo>
                    <a:pt x="919" y="1768"/>
                  </a:lnTo>
                  <a:lnTo>
                    <a:pt x="904" y="1795"/>
                  </a:lnTo>
                  <a:lnTo>
                    <a:pt x="888" y="1826"/>
                  </a:lnTo>
                  <a:lnTo>
                    <a:pt x="870" y="1861"/>
                  </a:lnTo>
                  <a:lnTo>
                    <a:pt x="853" y="1896"/>
                  </a:lnTo>
                  <a:lnTo>
                    <a:pt x="838" y="1927"/>
                  </a:lnTo>
                  <a:lnTo>
                    <a:pt x="826" y="1952"/>
                  </a:lnTo>
                  <a:lnTo>
                    <a:pt x="817" y="1968"/>
                  </a:lnTo>
                  <a:lnTo>
                    <a:pt x="843" y="1963"/>
                  </a:lnTo>
                  <a:lnTo>
                    <a:pt x="867" y="1968"/>
                  </a:lnTo>
                  <a:lnTo>
                    <a:pt x="888" y="1981"/>
                  </a:lnTo>
                  <a:lnTo>
                    <a:pt x="907" y="1999"/>
                  </a:lnTo>
                  <a:lnTo>
                    <a:pt x="919" y="2022"/>
                  </a:lnTo>
                  <a:lnTo>
                    <a:pt x="927" y="2046"/>
                  </a:lnTo>
                  <a:lnTo>
                    <a:pt x="928" y="2070"/>
                  </a:lnTo>
                  <a:lnTo>
                    <a:pt x="923" y="2091"/>
                  </a:lnTo>
                  <a:lnTo>
                    <a:pt x="919" y="2098"/>
                  </a:lnTo>
                  <a:lnTo>
                    <a:pt x="914" y="2105"/>
                  </a:lnTo>
                  <a:lnTo>
                    <a:pt x="909" y="2113"/>
                  </a:lnTo>
                  <a:lnTo>
                    <a:pt x="904" y="2119"/>
                  </a:lnTo>
                  <a:lnTo>
                    <a:pt x="896" y="2126"/>
                  </a:lnTo>
                  <a:lnTo>
                    <a:pt x="890" y="2131"/>
                  </a:lnTo>
                  <a:lnTo>
                    <a:pt x="881" y="2136"/>
                  </a:lnTo>
                  <a:lnTo>
                    <a:pt x="872" y="2138"/>
                  </a:lnTo>
                  <a:lnTo>
                    <a:pt x="857" y="2142"/>
                  </a:lnTo>
                  <a:lnTo>
                    <a:pt x="843" y="2142"/>
                  </a:lnTo>
                  <a:lnTo>
                    <a:pt x="831" y="2138"/>
                  </a:lnTo>
                  <a:lnTo>
                    <a:pt x="818" y="2133"/>
                  </a:lnTo>
                  <a:lnTo>
                    <a:pt x="808" y="2127"/>
                  </a:lnTo>
                  <a:lnTo>
                    <a:pt x="798" y="2118"/>
                  </a:lnTo>
                  <a:lnTo>
                    <a:pt x="788" y="2110"/>
                  </a:lnTo>
                  <a:lnTo>
                    <a:pt x="779" y="2103"/>
                  </a:lnTo>
                  <a:lnTo>
                    <a:pt x="776" y="2098"/>
                  </a:lnTo>
                  <a:lnTo>
                    <a:pt x="772" y="2094"/>
                  </a:lnTo>
                  <a:lnTo>
                    <a:pt x="769" y="2089"/>
                  </a:lnTo>
                  <a:lnTo>
                    <a:pt x="765" y="2085"/>
                  </a:lnTo>
                  <a:lnTo>
                    <a:pt x="756" y="2088"/>
                  </a:lnTo>
                  <a:lnTo>
                    <a:pt x="755" y="2094"/>
                  </a:lnTo>
                  <a:lnTo>
                    <a:pt x="755" y="2102"/>
                  </a:lnTo>
                  <a:lnTo>
                    <a:pt x="749" y="2107"/>
                  </a:lnTo>
                  <a:lnTo>
                    <a:pt x="763" y="2123"/>
                  </a:lnTo>
                  <a:lnTo>
                    <a:pt x="775" y="2142"/>
                  </a:lnTo>
                  <a:lnTo>
                    <a:pt x="781" y="2165"/>
                  </a:lnTo>
                  <a:lnTo>
                    <a:pt x="782" y="2190"/>
                  </a:lnTo>
                  <a:lnTo>
                    <a:pt x="776" y="2204"/>
                  </a:lnTo>
                  <a:lnTo>
                    <a:pt x="769" y="2217"/>
                  </a:lnTo>
                  <a:lnTo>
                    <a:pt x="758" y="2228"/>
                  </a:lnTo>
                  <a:lnTo>
                    <a:pt x="747" y="2238"/>
                  </a:lnTo>
                  <a:lnTo>
                    <a:pt x="734" y="2247"/>
                  </a:lnTo>
                  <a:lnTo>
                    <a:pt x="720" y="2254"/>
                  </a:lnTo>
                  <a:lnTo>
                    <a:pt x="705" y="2257"/>
                  </a:lnTo>
                  <a:lnTo>
                    <a:pt x="689" y="2259"/>
                  </a:lnTo>
                  <a:lnTo>
                    <a:pt x="679" y="2257"/>
                  </a:lnTo>
                  <a:lnTo>
                    <a:pt x="668" y="2255"/>
                  </a:lnTo>
                  <a:lnTo>
                    <a:pt x="658" y="2250"/>
                  </a:lnTo>
                  <a:lnTo>
                    <a:pt x="649" y="2246"/>
                  </a:lnTo>
                  <a:lnTo>
                    <a:pt x="641" y="2240"/>
                  </a:lnTo>
                  <a:lnTo>
                    <a:pt x="633" y="2233"/>
                  </a:lnTo>
                  <a:lnTo>
                    <a:pt x="625" y="2226"/>
                  </a:lnTo>
                  <a:lnTo>
                    <a:pt x="618" y="2218"/>
                  </a:lnTo>
                  <a:lnTo>
                    <a:pt x="608" y="2190"/>
                  </a:lnTo>
                  <a:lnTo>
                    <a:pt x="606" y="2162"/>
                  </a:lnTo>
                  <a:lnTo>
                    <a:pt x="614" y="2137"/>
                  </a:lnTo>
                  <a:lnTo>
                    <a:pt x="629" y="2114"/>
                  </a:lnTo>
                  <a:lnTo>
                    <a:pt x="638" y="2108"/>
                  </a:lnTo>
                  <a:lnTo>
                    <a:pt x="647" y="2100"/>
                  </a:lnTo>
                  <a:lnTo>
                    <a:pt x="656" y="2095"/>
                  </a:lnTo>
                  <a:lnTo>
                    <a:pt x="667" y="2090"/>
                  </a:lnTo>
                  <a:lnTo>
                    <a:pt x="677" y="2086"/>
                  </a:lnTo>
                  <a:lnTo>
                    <a:pt x="689" y="2085"/>
                  </a:lnTo>
                  <a:lnTo>
                    <a:pt x="700" y="2085"/>
                  </a:lnTo>
                  <a:lnTo>
                    <a:pt x="713" y="2089"/>
                  </a:lnTo>
                  <a:lnTo>
                    <a:pt x="719" y="2081"/>
                  </a:lnTo>
                  <a:lnTo>
                    <a:pt x="725" y="2074"/>
                  </a:lnTo>
                  <a:lnTo>
                    <a:pt x="729" y="2065"/>
                  </a:lnTo>
                  <a:lnTo>
                    <a:pt x="729" y="2053"/>
                  </a:lnTo>
                  <a:lnTo>
                    <a:pt x="717" y="2053"/>
                  </a:lnTo>
                  <a:lnTo>
                    <a:pt x="704" y="2052"/>
                  </a:lnTo>
                  <a:lnTo>
                    <a:pt x="691" y="2050"/>
                  </a:lnTo>
                  <a:lnTo>
                    <a:pt x="680" y="2047"/>
                  </a:lnTo>
                  <a:lnTo>
                    <a:pt x="668" y="2043"/>
                  </a:lnTo>
                  <a:lnTo>
                    <a:pt x="657" y="2037"/>
                  </a:lnTo>
                  <a:lnTo>
                    <a:pt x="648" y="2031"/>
                  </a:lnTo>
                  <a:lnTo>
                    <a:pt x="639" y="2023"/>
                  </a:lnTo>
                  <a:lnTo>
                    <a:pt x="628" y="2003"/>
                  </a:lnTo>
                  <a:lnTo>
                    <a:pt x="622" y="1981"/>
                  </a:lnTo>
                  <a:lnTo>
                    <a:pt x="618" y="1957"/>
                  </a:lnTo>
                  <a:lnTo>
                    <a:pt x="619" y="193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Freeform 42"/>
            <p:cNvSpPr>
              <a:spLocks/>
            </p:cNvSpPr>
            <p:nvPr/>
          </p:nvSpPr>
          <p:spPr bwMode="auto">
            <a:xfrm>
              <a:off x="2701" y="1632"/>
              <a:ext cx="165" cy="686"/>
            </a:xfrm>
            <a:custGeom>
              <a:avLst/>
              <a:gdLst>
                <a:gd name="T0" fmla="*/ 163 w 165"/>
                <a:gd name="T1" fmla="*/ 388 h 686"/>
                <a:gd name="T2" fmla="*/ 159 w 165"/>
                <a:gd name="T3" fmla="*/ 429 h 686"/>
                <a:gd name="T4" fmla="*/ 152 w 165"/>
                <a:gd name="T5" fmla="*/ 468 h 686"/>
                <a:gd name="T6" fmla="*/ 144 w 165"/>
                <a:gd name="T7" fmla="*/ 507 h 686"/>
                <a:gd name="T8" fmla="*/ 133 w 165"/>
                <a:gd name="T9" fmla="*/ 546 h 686"/>
                <a:gd name="T10" fmla="*/ 121 w 165"/>
                <a:gd name="T11" fmla="*/ 583 h 686"/>
                <a:gd name="T12" fmla="*/ 107 w 165"/>
                <a:gd name="T13" fmla="*/ 619 h 686"/>
                <a:gd name="T14" fmla="*/ 90 w 165"/>
                <a:gd name="T15" fmla="*/ 653 h 686"/>
                <a:gd name="T16" fmla="*/ 73 w 165"/>
                <a:gd name="T17" fmla="*/ 686 h 686"/>
                <a:gd name="T18" fmla="*/ 61 w 165"/>
                <a:gd name="T19" fmla="*/ 677 h 686"/>
                <a:gd name="T20" fmla="*/ 54 w 165"/>
                <a:gd name="T21" fmla="*/ 664 h 686"/>
                <a:gd name="T22" fmla="*/ 47 w 165"/>
                <a:gd name="T23" fmla="*/ 649 h 686"/>
                <a:gd name="T24" fmla="*/ 41 w 165"/>
                <a:gd name="T25" fmla="*/ 635 h 686"/>
                <a:gd name="T26" fmla="*/ 32 w 165"/>
                <a:gd name="T27" fmla="*/ 600 h 686"/>
                <a:gd name="T28" fmla="*/ 24 w 165"/>
                <a:gd name="T29" fmla="*/ 564 h 686"/>
                <a:gd name="T30" fmla="*/ 18 w 165"/>
                <a:gd name="T31" fmla="*/ 531 h 686"/>
                <a:gd name="T32" fmla="*/ 13 w 165"/>
                <a:gd name="T33" fmla="*/ 497 h 686"/>
                <a:gd name="T34" fmla="*/ 9 w 165"/>
                <a:gd name="T35" fmla="*/ 464 h 686"/>
                <a:gd name="T36" fmla="*/ 5 w 165"/>
                <a:gd name="T37" fmla="*/ 431 h 686"/>
                <a:gd name="T38" fmla="*/ 4 w 165"/>
                <a:gd name="T39" fmla="*/ 397 h 686"/>
                <a:gd name="T40" fmla="*/ 4 w 165"/>
                <a:gd name="T41" fmla="*/ 361 h 686"/>
                <a:gd name="T42" fmla="*/ 0 w 165"/>
                <a:gd name="T43" fmla="*/ 316 h 686"/>
                <a:gd name="T44" fmla="*/ 3 w 165"/>
                <a:gd name="T45" fmla="*/ 271 h 686"/>
                <a:gd name="T46" fmla="*/ 9 w 165"/>
                <a:gd name="T47" fmla="*/ 228 h 686"/>
                <a:gd name="T48" fmla="*/ 19 w 165"/>
                <a:gd name="T49" fmla="*/ 186 h 686"/>
                <a:gd name="T50" fmla="*/ 33 w 165"/>
                <a:gd name="T51" fmla="*/ 145 h 686"/>
                <a:gd name="T52" fmla="*/ 47 w 165"/>
                <a:gd name="T53" fmla="*/ 103 h 686"/>
                <a:gd name="T54" fmla="*/ 62 w 165"/>
                <a:gd name="T55" fmla="*/ 62 h 686"/>
                <a:gd name="T56" fmla="*/ 78 w 165"/>
                <a:gd name="T57" fmla="*/ 23 h 686"/>
                <a:gd name="T58" fmla="*/ 98 w 165"/>
                <a:gd name="T59" fmla="*/ 0 h 686"/>
                <a:gd name="T60" fmla="*/ 116 w 165"/>
                <a:gd name="T61" fmla="*/ 44 h 686"/>
                <a:gd name="T62" fmla="*/ 131 w 165"/>
                <a:gd name="T63" fmla="*/ 90 h 686"/>
                <a:gd name="T64" fmla="*/ 142 w 165"/>
                <a:gd name="T65" fmla="*/ 138 h 686"/>
                <a:gd name="T66" fmla="*/ 152 w 165"/>
                <a:gd name="T67" fmla="*/ 186 h 686"/>
                <a:gd name="T68" fmla="*/ 160 w 165"/>
                <a:gd name="T69" fmla="*/ 237 h 686"/>
                <a:gd name="T70" fmla="*/ 164 w 165"/>
                <a:gd name="T71" fmla="*/ 288 h 686"/>
                <a:gd name="T72" fmla="*/ 165 w 165"/>
                <a:gd name="T73" fmla="*/ 339 h 686"/>
                <a:gd name="T74" fmla="*/ 163 w 165"/>
                <a:gd name="T75" fmla="*/ 388 h 68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65" h="686">
                  <a:moveTo>
                    <a:pt x="163" y="388"/>
                  </a:moveTo>
                  <a:lnTo>
                    <a:pt x="159" y="429"/>
                  </a:lnTo>
                  <a:lnTo>
                    <a:pt x="152" y="468"/>
                  </a:lnTo>
                  <a:lnTo>
                    <a:pt x="144" y="507"/>
                  </a:lnTo>
                  <a:lnTo>
                    <a:pt x="133" y="546"/>
                  </a:lnTo>
                  <a:lnTo>
                    <a:pt x="121" y="583"/>
                  </a:lnTo>
                  <a:lnTo>
                    <a:pt x="107" y="619"/>
                  </a:lnTo>
                  <a:lnTo>
                    <a:pt x="90" y="653"/>
                  </a:lnTo>
                  <a:lnTo>
                    <a:pt x="73" y="686"/>
                  </a:lnTo>
                  <a:lnTo>
                    <a:pt x="61" y="677"/>
                  </a:lnTo>
                  <a:lnTo>
                    <a:pt x="54" y="664"/>
                  </a:lnTo>
                  <a:lnTo>
                    <a:pt x="47" y="649"/>
                  </a:lnTo>
                  <a:lnTo>
                    <a:pt x="41" y="635"/>
                  </a:lnTo>
                  <a:lnTo>
                    <a:pt x="32" y="600"/>
                  </a:lnTo>
                  <a:lnTo>
                    <a:pt x="24" y="564"/>
                  </a:lnTo>
                  <a:lnTo>
                    <a:pt x="18" y="531"/>
                  </a:lnTo>
                  <a:lnTo>
                    <a:pt x="13" y="497"/>
                  </a:lnTo>
                  <a:lnTo>
                    <a:pt x="9" y="464"/>
                  </a:lnTo>
                  <a:lnTo>
                    <a:pt x="5" y="431"/>
                  </a:lnTo>
                  <a:lnTo>
                    <a:pt x="4" y="397"/>
                  </a:lnTo>
                  <a:lnTo>
                    <a:pt x="4" y="361"/>
                  </a:lnTo>
                  <a:lnTo>
                    <a:pt x="0" y="316"/>
                  </a:lnTo>
                  <a:lnTo>
                    <a:pt x="3" y="271"/>
                  </a:lnTo>
                  <a:lnTo>
                    <a:pt x="9" y="228"/>
                  </a:lnTo>
                  <a:lnTo>
                    <a:pt x="19" y="186"/>
                  </a:lnTo>
                  <a:lnTo>
                    <a:pt x="33" y="145"/>
                  </a:lnTo>
                  <a:lnTo>
                    <a:pt x="47" y="103"/>
                  </a:lnTo>
                  <a:lnTo>
                    <a:pt x="62" y="62"/>
                  </a:lnTo>
                  <a:lnTo>
                    <a:pt x="78" y="23"/>
                  </a:lnTo>
                  <a:lnTo>
                    <a:pt x="98" y="0"/>
                  </a:lnTo>
                  <a:lnTo>
                    <a:pt x="116" y="44"/>
                  </a:lnTo>
                  <a:lnTo>
                    <a:pt x="131" y="90"/>
                  </a:lnTo>
                  <a:lnTo>
                    <a:pt x="142" y="138"/>
                  </a:lnTo>
                  <a:lnTo>
                    <a:pt x="152" y="186"/>
                  </a:lnTo>
                  <a:lnTo>
                    <a:pt x="160" y="237"/>
                  </a:lnTo>
                  <a:lnTo>
                    <a:pt x="164" y="288"/>
                  </a:lnTo>
                  <a:lnTo>
                    <a:pt x="165" y="339"/>
                  </a:lnTo>
                  <a:lnTo>
                    <a:pt x="163" y="3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Freeform 43"/>
            <p:cNvSpPr>
              <a:spLocks/>
            </p:cNvSpPr>
            <p:nvPr/>
          </p:nvSpPr>
          <p:spPr bwMode="auto">
            <a:xfrm>
              <a:off x="2833" y="1952"/>
              <a:ext cx="628" cy="432"/>
            </a:xfrm>
            <a:custGeom>
              <a:avLst/>
              <a:gdLst>
                <a:gd name="T0" fmla="*/ 628 w 628"/>
                <a:gd name="T1" fmla="*/ 3 h 432"/>
                <a:gd name="T2" fmla="*/ 616 w 628"/>
                <a:gd name="T3" fmla="*/ 31 h 432"/>
                <a:gd name="T4" fmla="*/ 601 w 628"/>
                <a:gd name="T5" fmla="*/ 58 h 432"/>
                <a:gd name="T6" fmla="*/ 583 w 628"/>
                <a:gd name="T7" fmla="*/ 81 h 432"/>
                <a:gd name="T8" fmla="*/ 564 w 628"/>
                <a:gd name="T9" fmla="*/ 104 h 432"/>
                <a:gd name="T10" fmla="*/ 542 w 628"/>
                <a:gd name="T11" fmla="*/ 126 h 432"/>
                <a:gd name="T12" fmla="*/ 521 w 628"/>
                <a:gd name="T13" fmla="*/ 148 h 432"/>
                <a:gd name="T14" fmla="*/ 500 w 628"/>
                <a:gd name="T15" fmla="*/ 169 h 432"/>
                <a:gd name="T16" fmla="*/ 479 w 628"/>
                <a:gd name="T17" fmla="*/ 192 h 432"/>
                <a:gd name="T18" fmla="*/ 476 w 628"/>
                <a:gd name="T19" fmla="*/ 195 h 432"/>
                <a:gd name="T20" fmla="*/ 466 w 628"/>
                <a:gd name="T21" fmla="*/ 204 h 432"/>
                <a:gd name="T22" fmla="*/ 452 w 628"/>
                <a:gd name="T23" fmla="*/ 216 h 432"/>
                <a:gd name="T24" fmla="*/ 433 w 628"/>
                <a:gd name="T25" fmla="*/ 234 h 432"/>
                <a:gd name="T26" fmla="*/ 411 w 628"/>
                <a:gd name="T27" fmla="*/ 253 h 432"/>
                <a:gd name="T28" fmla="*/ 383 w 628"/>
                <a:gd name="T29" fmla="*/ 276 h 432"/>
                <a:gd name="T30" fmla="*/ 352 w 628"/>
                <a:gd name="T31" fmla="*/ 299 h 432"/>
                <a:gd name="T32" fmla="*/ 319 w 628"/>
                <a:gd name="T33" fmla="*/ 323 h 432"/>
                <a:gd name="T34" fmla="*/ 284 w 628"/>
                <a:gd name="T35" fmla="*/ 346 h 432"/>
                <a:gd name="T36" fmla="*/ 247 w 628"/>
                <a:gd name="T37" fmla="*/ 368 h 432"/>
                <a:gd name="T38" fmla="*/ 209 w 628"/>
                <a:gd name="T39" fmla="*/ 389 h 432"/>
                <a:gd name="T40" fmla="*/ 170 w 628"/>
                <a:gd name="T41" fmla="*/ 405 h 432"/>
                <a:gd name="T42" fmla="*/ 131 w 628"/>
                <a:gd name="T43" fmla="*/ 419 h 432"/>
                <a:gd name="T44" fmla="*/ 93 w 628"/>
                <a:gd name="T45" fmla="*/ 428 h 432"/>
                <a:gd name="T46" fmla="*/ 55 w 628"/>
                <a:gd name="T47" fmla="*/ 432 h 432"/>
                <a:gd name="T48" fmla="*/ 19 w 628"/>
                <a:gd name="T49" fmla="*/ 429 h 432"/>
                <a:gd name="T50" fmla="*/ 0 w 628"/>
                <a:gd name="T51" fmla="*/ 420 h 432"/>
                <a:gd name="T52" fmla="*/ 23 w 628"/>
                <a:gd name="T53" fmla="*/ 381 h 432"/>
                <a:gd name="T54" fmla="*/ 50 w 628"/>
                <a:gd name="T55" fmla="*/ 343 h 432"/>
                <a:gd name="T56" fmla="*/ 79 w 628"/>
                <a:gd name="T57" fmla="*/ 306 h 432"/>
                <a:gd name="T58" fmla="*/ 109 w 628"/>
                <a:gd name="T59" fmla="*/ 271 h 432"/>
                <a:gd name="T60" fmla="*/ 141 w 628"/>
                <a:gd name="T61" fmla="*/ 238 h 432"/>
                <a:gd name="T62" fmla="*/ 174 w 628"/>
                <a:gd name="T63" fmla="*/ 205 h 432"/>
                <a:gd name="T64" fmla="*/ 209 w 628"/>
                <a:gd name="T65" fmla="*/ 175 h 432"/>
                <a:gd name="T66" fmla="*/ 246 w 628"/>
                <a:gd name="T67" fmla="*/ 147 h 432"/>
                <a:gd name="T68" fmla="*/ 284 w 628"/>
                <a:gd name="T69" fmla="*/ 120 h 432"/>
                <a:gd name="T70" fmla="*/ 324 w 628"/>
                <a:gd name="T71" fmla="*/ 96 h 432"/>
                <a:gd name="T72" fmla="*/ 366 w 628"/>
                <a:gd name="T73" fmla="*/ 73 h 432"/>
                <a:gd name="T74" fmla="*/ 409 w 628"/>
                <a:gd name="T75" fmla="*/ 53 h 432"/>
                <a:gd name="T76" fmla="*/ 454 w 628"/>
                <a:gd name="T77" fmla="*/ 36 h 432"/>
                <a:gd name="T78" fmla="*/ 499 w 628"/>
                <a:gd name="T79" fmla="*/ 21 h 432"/>
                <a:gd name="T80" fmla="*/ 547 w 628"/>
                <a:gd name="T81" fmla="*/ 8 h 432"/>
                <a:gd name="T82" fmla="*/ 596 w 628"/>
                <a:gd name="T83" fmla="*/ 0 h 432"/>
                <a:gd name="T84" fmla="*/ 628 w 628"/>
                <a:gd name="T85" fmla="*/ 3 h 43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28" h="432">
                  <a:moveTo>
                    <a:pt x="628" y="3"/>
                  </a:moveTo>
                  <a:lnTo>
                    <a:pt x="616" y="31"/>
                  </a:lnTo>
                  <a:lnTo>
                    <a:pt x="601" y="58"/>
                  </a:lnTo>
                  <a:lnTo>
                    <a:pt x="583" y="81"/>
                  </a:lnTo>
                  <a:lnTo>
                    <a:pt x="564" y="104"/>
                  </a:lnTo>
                  <a:lnTo>
                    <a:pt x="542" y="126"/>
                  </a:lnTo>
                  <a:lnTo>
                    <a:pt x="521" y="148"/>
                  </a:lnTo>
                  <a:lnTo>
                    <a:pt x="500" y="169"/>
                  </a:lnTo>
                  <a:lnTo>
                    <a:pt x="479" y="192"/>
                  </a:lnTo>
                  <a:lnTo>
                    <a:pt x="476" y="195"/>
                  </a:lnTo>
                  <a:lnTo>
                    <a:pt x="466" y="204"/>
                  </a:lnTo>
                  <a:lnTo>
                    <a:pt x="452" y="216"/>
                  </a:lnTo>
                  <a:lnTo>
                    <a:pt x="433" y="234"/>
                  </a:lnTo>
                  <a:lnTo>
                    <a:pt x="411" y="253"/>
                  </a:lnTo>
                  <a:lnTo>
                    <a:pt x="383" y="276"/>
                  </a:lnTo>
                  <a:lnTo>
                    <a:pt x="352" y="299"/>
                  </a:lnTo>
                  <a:lnTo>
                    <a:pt x="319" y="323"/>
                  </a:lnTo>
                  <a:lnTo>
                    <a:pt x="284" y="346"/>
                  </a:lnTo>
                  <a:lnTo>
                    <a:pt x="247" y="368"/>
                  </a:lnTo>
                  <a:lnTo>
                    <a:pt x="209" y="389"/>
                  </a:lnTo>
                  <a:lnTo>
                    <a:pt x="170" y="405"/>
                  </a:lnTo>
                  <a:lnTo>
                    <a:pt x="131" y="419"/>
                  </a:lnTo>
                  <a:lnTo>
                    <a:pt x="93" y="428"/>
                  </a:lnTo>
                  <a:lnTo>
                    <a:pt x="55" y="432"/>
                  </a:lnTo>
                  <a:lnTo>
                    <a:pt x="19" y="429"/>
                  </a:lnTo>
                  <a:lnTo>
                    <a:pt x="0" y="420"/>
                  </a:lnTo>
                  <a:lnTo>
                    <a:pt x="23" y="381"/>
                  </a:lnTo>
                  <a:lnTo>
                    <a:pt x="50" y="343"/>
                  </a:lnTo>
                  <a:lnTo>
                    <a:pt x="79" y="306"/>
                  </a:lnTo>
                  <a:lnTo>
                    <a:pt x="109" y="271"/>
                  </a:lnTo>
                  <a:lnTo>
                    <a:pt x="141" y="238"/>
                  </a:lnTo>
                  <a:lnTo>
                    <a:pt x="174" y="205"/>
                  </a:lnTo>
                  <a:lnTo>
                    <a:pt x="209" y="175"/>
                  </a:lnTo>
                  <a:lnTo>
                    <a:pt x="246" y="147"/>
                  </a:lnTo>
                  <a:lnTo>
                    <a:pt x="284" y="120"/>
                  </a:lnTo>
                  <a:lnTo>
                    <a:pt x="324" y="96"/>
                  </a:lnTo>
                  <a:lnTo>
                    <a:pt x="366" y="73"/>
                  </a:lnTo>
                  <a:lnTo>
                    <a:pt x="409" y="53"/>
                  </a:lnTo>
                  <a:lnTo>
                    <a:pt x="454" y="36"/>
                  </a:lnTo>
                  <a:lnTo>
                    <a:pt x="499" y="21"/>
                  </a:lnTo>
                  <a:lnTo>
                    <a:pt x="547" y="8"/>
                  </a:lnTo>
                  <a:lnTo>
                    <a:pt x="596" y="0"/>
                  </a:lnTo>
                  <a:lnTo>
                    <a:pt x="628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Freeform 44"/>
            <p:cNvSpPr>
              <a:spLocks/>
            </p:cNvSpPr>
            <p:nvPr/>
          </p:nvSpPr>
          <p:spPr bwMode="auto">
            <a:xfrm>
              <a:off x="2077" y="1997"/>
              <a:ext cx="657" cy="375"/>
            </a:xfrm>
            <a:custGeom>
              <a:avLst/>
              <a:gdLst>
                <a:gd name="T0" fmla="*/ 634 w 657"/>
                <a:gd name="T1" fmla="*/ 323 h 375"/>
                <a:gd name="T2" fmla="*/ 657 w 657"/>
                <a:gd name="T3" fmla="*/ 375 h 375"/>
                <a:gd name="T4" fmla="*/ 638 w 657"/>
                <a:gd name="T5" fmla="*/ 375 h 375"/>
                <a:gd name="T6" fmla="*/ 619 w 657"/>
                <a:gd name="T7" fmla="*/ 375 h 375"/>
                <a:gd name="T8" fmla="*/ 602 w 657"/>
                <a:gd name="T9" fmla="*/ 374 h 375"/>
                <a:gd name="T10" fmla="*/ 583 w 657"/>
                <a:gd name="T11" fmla="*/ 373 h 375"/>
                <a:gd name="T12" fmla="*/ 564 w 657"/>
                <a:gd name="T13" fmla="*/ 370 h 375"/>
                <a:gd name="T14" fmla="*/ 545 w 657"/>
                <a:gd name="T15" fmla="*/ 367 h 375"/>
                <a:gd name="T16" fmla="*/ 527 w 657"/>
                <a:gd name="T17" fmla="*/ 363 h 375"/>
                <a:gd name="T18" fmla="*/ 508 w 657"/>
                <a:gd name="T19" fmla="*/ 359 h 375"/>
                <a:gd name="T20" fmla="*/ 490 w 657"/>
                <a:gd name="T21" fmla="*/ 355 h 375"/>
                <a:gd name="T22" fmla="*/ 472 w 657"/>
                <a:gd name="T23" fmla="*/ 350 h 375"/>
                <a:gd name="T24" fmla="*/ 453 w 657"/>
                <a:gd name="T25" fmla="*/ 344 h 375"/>
                <a:gd name="T26" fmla="*/ 436 w 657"/>
                <a:gd name="T27" fmla="*/ 339 h 375"/>
                <a:gd name="T28" fmla="*/ 418 w 657"/>
                <a:gd name="T29" fmla="*/ 332 h 375"/>
                <a:gd name="T30" fmla="*/ 400 w 657"/>
                <a:gd name="T31" fmla="*/ 326 h 375"/>
                <a:gd name="T32" fmla="*/ 384 w 657"/>
                <a:gd name="T33" fmla="*/ 320 h 375"/>
                <a:gd name="T34" fmla="*/ 366 w 657"/>
                <a:gd name="T35" fmla="*/ 313 h 375"/>
                <a:gd name="T36" fmla="*/ 339 w 657"/>
                <a:gd name="T37" fmla="*/ 298 h 375"/>
                <a:gd name="T38" fmla="*/ 313 w 657"/>
                <a:gd name="T39" fmla="*/ 283 h 375"/>
                <a:gd name="T40" fmla="*/ 286 w 657"/>
                <a:gd name="T41" fmla="*/ 268 h 375"/>
                <a:gd name="T42" fmla="*/ 260 w 657"/>
                <a:gd name="T43" fmla="*/ 251 h 375"/>
                <a:gd name="T44" fmla="*/ 234 w 657"/>
                <a:gd name="T45" fmla="*/ 235 h 375"/>
                <a:gd name="T46" fmla="*/ 209 w 657"/>
                <a:gd name="T47" fmla="*/ 218 h 375"/>
                <a:gd name="T48" fmla="*/ 183 w 657"/>
                <a:gd name="T49" fmla="*/ 201 h 375"/>
                <a:gd name="T50" fmla="*/ 159 w 657"/>
                <a:gd name="T51" fmla="*/ 183 h 375"/>
                <a:gd name="T52" fmla="*/ 135 w 657"/>
                <a:gd name="T53" fmla="*/ 164 h 375"/>
                <a:gd name="T54" fmla="*/ 113 w 657"/>
                <a:gd name="T55" fmla="*/ 145 h 375"/>
                <a:gd name="T56" fmla="*/ 91 w 657"/>
                <a:gd name="T57" fmla="*/ 124 h 375"/>
                <a:gd name="T58" fmla="*/ 71 w 657"/>
                <a:gd name="T59" fmla="*/ 103 h 375"/>
                <a:gd name="T60" fmla="*/ 50 w 657"/>
                <a:gd name="T61" fmla="*/ 81 h 375"/>
                <a:gd name="T62" fmla="*/ 33 w 657"/>
                <a:gd name="T63" fmla="*/ 59 h 375"/>
                <a:gd name="T64" fmla="*/ 15 w 657"/>
                <a:gd name="T65" fmla="*/ 34 h 375"/>
                <a:gd name="T66" fmla="*/ 0 w 657"/>
                <a:gd name="T67" fmla="*/ 9 h 375"/>
                <a:gd name="T68" fmla="*/ 12 w 657"/>
                <a:gd name="T69" fmla="*/ 0 h 375"/>
                <a:gd name="T70" fmla="*/ 58 w 657"/>
                <a:gd name="T71" fmla="*/ 7 h 375"/>
                <a:gd name="T72" fmla="*/ 104 w 657"/>
                <a:gd name="T73" fmla="*/ 15 h 375"/>
                <a:gd name="T74" fmla="*/ 149 w 657"/>
                <a:gd name="T75" fmla="*/ 26 h 375"/>
                <a:gd name="T76" fmla="*/ 192 w 657"/>
                <a:gd name="T77" fmla="*/ 38 h 375"/>
                <a:gd name="T78" fmla="*/ 235 w 657"/>
                <a:gd name="T79" fmla="*/ 53 h 375"/>
                <a:gd name="T80" fmla="*/ 279 w 657"/>
                <a:gd name="T81" fmla="*/ 70 h 375"/>
                <a:gd name="T82" fmla="*/ 319 w 657"/>
                <a:gd name="T83" fmla="*/ 88 h 375"/>
                <a:gd name="T84" fmla="*/ 360 w 657"/>
                <a:gd name="T85" fmla="*/ 108 h 375"/>
                <a:gd name="T86" fmla="*/ 399 w 657"/>
                <a:gd name="T87" fmla="*/ 130 h 375"/>
                <a:gd name="T88" fmla="*/ 437 w 657"/>
                <a:gd name="T89" fmla="*/ 152 h 375"/>
                <a:gd name="T90" fmla="*/ 474 w 657"/>
                <a:gd name="T91" fmla="*/ 178 h 375"/>
                <a:gd name="T92" fmla="*/ 509 w 657"/>
                <a:gd name="T93" fmla="*/ 204 h 375"/>
                <a:gd name="T94" fmla="*/ 542 w 657"/>
                <a:gd name="T95" fmla="*/ 232 h 375"/>
                <a:gd name="T96" fmla="*/ 575 w 657"/>
                <a:gd name="T97" fmla="*/ 261 h 375"/>
                <a:gd name="T98" fmla="*/ 605 w 657"/>
                <a:gd name="T99" fmla="*/ 292 h 375"/>
                <a:gd name="T100" fmla="*/ 634 w 657"/>
                <a:gd name="T101" fmla="*/ 323 h 375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657" h="375">
                  <a:moveTo>
                    <a:pt x="634" y="323"/>
                  </a:moveTo>
                  <a:lnTo>
                    <a:pt x="657" y="375"/>
                  </a:lnTo>
                  <a:lnTo>
                    <a:pt x="638" y="375"/>
                  </a:lnTo>
                  <a:lnTo>
                    <a:pt x="619" y="375"/>
                  </a:lnTo>
                  <a:lnTo>
                    <a:pt x="602" y="374"/>
                  </a:lnTo>
                  <a:lnTo>
                    <a:pt x="583" y="373"/>
                  </a:lnTo>
                  <a:lnTo>
                    <a:pt x="564" y="370"/>
                  </a:lnTo>
                  <a:lnTo>
                    <a:pt x="545" y="367"/>
                  </a:lnTo>
                  <a:lnTo>
                    <a:pt x="527" y="363"/>
                  </a:lnTo>
                  <a:lnTo>
                    <a:pt x="508" y="359"/>
                  </a:lnTo>
                  <a:lnTo>
                    <a:pt x="490" y="355"/>
                  </a:lnTo>
                  <a:lnTo>
                    <a:pt x="472" y="350"/>
                  </a:lnTo>
                  <a:lnTo>
                    <a:pt x="453" y="344"/>
                  </a:lnTo>
                  <a:lnTo>
                    <a:pt x="436" y="339"/>
                  </a:lnTo>
                  <a:lnTo>
                    <a:pt x="418" y="332"/>
                  </a:lnTo>
                  <a:lnTo>
                    <a:pt x="400" y="326"/>
                  </a:lnTo>
                  <a:lnTo>
                    <a:pt x="384" y="320"/>
                  </a:lnTo>
                  <a:lnTo>
                    <a:pt x="366" y="313"/>
                  </a:lnTo>
                  <a:lnTo>
                    <a:pt x="339" y="298"/>
                  </a:lnTo>
                  <a:lnTo>
                    <a:pt x="313" y="283"/>
                  </a:lnTo>
                  <a:lnTo>
                    <a:pt x="286" y="268"/>
                  </a:lnTo>
                  <a:lnTo>
                    <a:pt x="260" y="251"/>
                  </a:lnTo>
                  <a:lnTo>
                    <a:pt x="234" y="235"/>
                  </a:lnTo>
                  <a:lnTo>
                    <a:pt x="209" y="218"/>
                  </a:lnTo>
                  <a:lnTo>
                    <a:pt x="183" y="201"/>
                  </a:lnTo>
                  <a:lnTo>
                    <a:pt x="159" y="183"/>
                  </a:lnTo>
                  <a:lnTo>
                    <a:pt x="135" y="164"/>
                  </a:lnTo>
                  <a:lnTo>
                    <a:pt x="113" y="145"/>
                  </a:lnTo>
                  <a:lnTo>
                    <a:pt x="91" y="124"/>
                  </a:lnTo>
                  <a:lnTo>
                    <a:pt x="71" y="103"/>
                  </a:lnTo>
                  <a:lnTo>
                    <a:pt x="50" y="81"/>
                  </a:lnTo>
                  <a:lnTo>
                    <a:pt x="33" y="59"/>
                  </a:lnTo>
                  <a:lnTo>
                    <a:pt x="15" y="3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58" y="7"/>
                  </a:lnTo>
                  <a:lnTo>
                    <a:pt x="104" y="15"/>
                  </a:lnTo>
                  <a:lnTo>
                    <a:pt x="149" y="26"/>
                  </a:lnTo>
                  <a:lnTo>
                    <a:pt x="192" y="38"/>
                  </a:lnTo>
                  <a:lnTo>
                    <a:pt x="235" y="53"/>
                  </a:lnTo>
                  <a:lnTo>
                    <a:pt x="279" y="70"/>
                  </a:lnTo>
                  <a:lnTo>
                    <a:pt x="319" y="88"/>
                  </a:lnTo>
                  <a:lnTo>
                    <a:pt x="360" y="108"/>
                  </a:lnTo>
                  <a:lnTo>
                    <a:pt x="399" y="130"/>
                  </a:lnTo>
                  <a:lnTo>
                    <a:pt x="437" y="152"/>
                  </a:lnTo>
                  <a:lnTo>
                    <a:pt x="474" y="178"/>
                  </a:lnTo>
                  <a:lnTo>
                    <a:pt x="509" y="204"/>
                  </a:lnTo>
                  <a:lnTo>
                    <a:pt x="542" y="232"/>
                  </a:lnTo>
                  <a:lnTo>
                    <a:pt x="575" y="261"/>
                  </a:lnTo>
                  <a:lnTo>
                    <a:pt x="605" y="292"/>
                  </a:lnTo>
                  <a:lnTo>
                    <a:pt x="634" y="3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Freeform 45"/>
            <p:cNvSpPr>
              <a:spLocks/>
            </p:cNvSpPr>
            <p:nvPr/>
          </p:nvSpPr>
          <p:spPr bwMode="auto">
            <a:xfrm>
              <a:off x="2089" y="2426"/>
              <a:ext cx="638" cy="293"/>
            </a:xfrm>
            <a:custGeom>
              <a:avLst/>
              <a:gdLst>
                <a:gd name="T0" fmla="*/ 638 w 638"/>
                <a:gd name="T1" fmla="*/ 10 h 293"/>
                <a:gd name="T2" fmla="*/ 609 w 638"/>
                <a:gd name="T3" fmla="*/ 40 h 293"/>
                <a:gd name="T4" fmla="*/ 577 w 638"/>
                <a:gd name="T5" fmla="*/ 69 h 293"/>
                <a:gd name="T6" fmla="*/ 544 w 638"/>
                <a:gd name="T7" fmla="*/ 97 h 293"/>
                <a:gd name="T8" fmla="*/ 508 w 638"/>
                <a:gd name="T9" fmla="*/ 124 h 293"/>
                <a:gd name="T10" fmla="*/ 472 w 638"/>
                <a:gd name="T11" fmla="*/ 149 h 293"/>
                <a:gd name="T12" fmla="*/ 435 w 638"/>
                <a:gd name="T13" fmla="*/ 173 h 293"/>
                <a:gd name="T14" fmla="*/ 396 w 638"/>
                <a:gd name="T15" fmla="*/ 195 h 293"/>
                <a:gd name="T16" fmla="*/ 355 w 638"/>
                <a:gd name="T17" fmla="*/ 215 h 293"/>
                <a:gd name="T18" fmla="*/ 313 w 638"/>
                <a:gd name="T19" fmla="*/ 234 h 293"/>
                <a:gd name="T20" fmla="*/ 270 w 638"/>
                <a:gd name="T21" fmla="*/ 251 h 293"/>
                <a:gd name="T22" fmla="*/ 227 w 638"/>
                <a:gd name="T23" fmla="*/ 265 h 293"/>
                <a:gd name="T24" fmla="*/ 183 w 638"/>
                <a:gd name="T25" fmla="*/ 276 h 293"/>
                <a:gd name="T26" fmla="*/ 139 w 638"/>
                <a:gd name="T27" fmla="*/ 284 h 293"/>
                <a:gd name="T28" fmla="*/ 93 w 638"/>
                <a:gd name="T29" fmla="*/ 290 h 293"/>
                <a:gd name="T30" fmla="*/ 46 w 638"/>
                <a:gd name="T31" fmla="*/ 293 h 293"/>
                <a:gd name="T32" fmla="*/ 0 w 638"/>
                <a:gd name="T33" fmla="*/ 293 h 293"/>
                <a:gd name="T34" fmla="*/ 11 w 638"/>
                <a:gd name="T35" fmla="*/ 279 h 293"/>
                <a:gd name="T36" fmla="*/ 22 w 638"/>
                <a:gd name="T37" fmla="*/ 265 h 293"/>
                <a:gd name="T38" fmla="*/ 33 w 638"/>
                <a:gd name="T39" fmla="*/ 252 h 293"/>
                <a:gd name="T40" fmla="*/ 45 w 638"/>
                <a:gd name="T41" fmla="*/ 239 h 293"/>
                <a:gd name="T42" fmla="*/ 56 w 638"/>
                <a:gd name="T43" fmla="*/ 228 h 293"/>
                <a:gd name="T44" fmla="*/ 69 w 638"/>
                <a:gd name="T45" fmla="*/ 216 h 293"/>
                <a:gd name="T46" fmla="*/ 83 w 638"/>
                <a:gd name="T47" fmla="*/ 205 h 293"/>
                <a:gd name="T48" fmla="*/ 95 w 638"/>
                <a:gd name="T49" fmla="*/ 195 h 293"/>
                <a:gd name="T50" fmla="*/ 109 w 638"/>
                <a:gd name="T51" fmla="*/ 185 h 293"/>
                <a:gd name="T52" fmla="*/ 123 w 638"/>
                <a:gd name="T53" fmla="*/ 175 h 293"/>
                <a:gd name="T54" fmla="*/ 137 w 638"/>
                <a:gd name="T55" fmla="*/ 165 h 293"/>
                <a:gd name="T56" fmla="*/ 151 w 638"/>
                <a:gd name="T57" fmla="*/ 154 h 293"/>
                <a:gd name="T58" fmla="*/ 166 w 638"/>
                <a:gd name="T59" fmla="*/ 144 h 293"/>
                <a:gd name="T60" fmla="*/ 182 w 638"/>
                <a:gd name="T61" fmla="*/ 135 h 293"/>
                <a:gd name="T62" fmla="*/ 196 w 638"/>
                <a:gd name="T63" fmla="*/ 125 h 293"/>
                <a:gd name="T64" fmla="*/ 211 w 638"/>
                <a:gd name="T65" fmla="*/ 115 h 293"/>
                <a:gd name="T66" fmla="*/ 232 w 638"/>
                <a:gd name="T67" fmla="*/ 102 h 293"/>
                <a:gd name="T68" fmla="*/ 253 w 638"/>
                <a:gd name="T69" fmla="*/ 91 h 293"/>
                <a:gd name="T70" fmla="*/ 274 w 638"/>
                <a:gd name="T71" fmla="*/ 80 h 293"/>
                <a:gd name="T72" fmla="*/ 296 w 638"/>
                <a:gd name="T73" fmla="*/ 69 h 293"/>
                <a:gd name="T74" fmla="*/ 317 w 638"/>
                <a:gd name="T75" fmla="*/ 61 h 293"/>
                <a:gd name="T76" fmla="*/ 340 w 638"/>
                <a:gd name="T77" fmla="*/ 52 h 293"/>
                <a:gd name="T78" fmla="*/ 362 w 638"/>
                <a:gd name="T79" fmla="*/ 44 h 293"/>
                <a:gd name="T80" fmla="*/ 384 w 638"/>
                <a:gd name="T81" fmla="*/ 38 h 293"/>
                <a:gd name="T82" fmla="*/ 407 w 638"/>
                <a:gd name="T83" fmla="*/ 31 h 293"/>
                <a:gd name="T84" fmla="*/ 430 w 638"/>
                <a:gd name="T85" fmla="*/ 25 h 293"/>
                <a:gd name="T86" fmla="*/ 454 w 638"/>
                <a:gd name="T87" fmla="*/ 20 h 293"/>
                <a:gd name="T88" fmla="*/ 478 w 638"/>
                <a:gd name="T89" fmla="*/ 15 h 293"/>
                <a:gd name="T90" fmla="*/ 502 w 638"/>
                <a:gd name="T91" fmla="*/ 11 h 293"/>
                <a:gd name="T92" fmla="*/ 526 w 638"/>
                <a:gd name="T93" fmla="*/ 6 h 293"/>
                <a:gd name="T94" fmla="*/ 550 w 638"/>
                <a:gd name="T95" fmla="*/ 4 h 293"/>
                <a:gd name="T96" fmla="*/ 576 w 638"/>
                <a:gd name="T97" fmla="*/ 0 h 293"/>
                <a:gd name="T98" fmla="*/ 584 w 638"/>
                <a:gd name="T99" fmla="*/ 0 h 293"/>
                <a:gd name="T100" fmla="*/ 593 w 638"/>
                <a:gd name="T101" fmla="*/ 0 h 293"/>
                <a:gd name="T102" fmla="*/ 602 w 638"/>
                <a:gd name="T103" fmla="*/ 0 h 293"/>
                <a:gd name="T104" fmla="*/ 611 w 638"/>
                <a:gd name="T105" fmla="*/ 1 h 293"/>
                <a:gd name="T106" fmla="*/ 620 w 638"/>
                <a:gd name="T107" fmla="*/ 2 h 293"/>
                <a:gd name="T108" fmla="*/ 626 w 638"/>
                <a:gd name="T109" fmla="*/ 4 h 293"/>
                <a:gd name="T110" fmla="*/ 633 w 638"/>
                <a:gd name="T111" fmla="*/ 6 h 293"/>
                <a:gd name="T112" fmla="*/ 638 w 638"/>
                <a:gd name="T113" fmla="*/ 10 h 293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638" h="293">
                  <a:moveTo>
                    <a:pt x="638" y="10"/>
                  </a:moveTo>
                  <a:lnTo>
                    <a:pt x="609" y="40"/>
                  </a:lnTo>
                  <a:lnTo>
                    <a:pt x="577" y="69"/>
                  </a:lnTo>
                  <a:lnTo>
                    <a:pt x="544" y="97"/>
                  </a:lnTo>
                  <a:lnTo>
                    <a:pt x="508" y="124"/>
                  </a:lnTo>
                  <a:lnTo>
                    <a:pt x="472" y="149"/>
                  </a:lnTo>
                  <a:lnTo>
                    <a:pt x="435" y="173"/>
                  </a:lnTo>
                  <a:lnTo>
                    <a:pt x="396" y="195"/>
                  </a:lnTo>
                  <a:lnTo>
                    <a:pt x="355" y="215"/>
                  </a:lnTo>
                  <a:lnTo>
                    <a:pt x="313" y="234"/>
                  </a:lnTo>
                  <a:lnTo>
                    <a:pt x="270" y="251"/>
                  </a:lnTo>
                  <a:lnTo>
                    <a:pt x="227" y="265"/>
                  </a:lnTo>
                  <a:lnTo>
                    <a:pt x="183" y="276"/>
                  </a:lnTo>
                  <a:lnTo>
                    <a:pt x="139" y="284"/>
                  </a:lnTo>
                  <a:lnTo>
                    <a:pt x="93" y="290"/>
                  </a:lnTo>
                  <a:lnTo>
                    <a:pt x="46" y="293"/>
                  </a:lnTo>
                  <a:lnTo>
                    <a:pt x="0" y="293"/>
                  </a:lnTo>
                  <a:lnTo>
                    <a:pt x="11" y="279"/>
                  </a:lnTo>
                  <a:lnTo>
                    <a:pt x="22" y="265"/>
                  </a:lnTo>
                  <a:lnTo>
                    <a:pt x="33" y="252"/>
                  </a:lnTo>
                  <a:lnTo>
                    <a:pt x="45" y="239"/>
                  </a:lnTo>
                  <a:lnTo>
                    <a:pt x="56" y="228"/>
                  </a:lnTo>
                  <a:lnTo>
                    <a:pt x="69" y="216"/>
                  </a:lnTo>
                  <a:lnTo>
                    <a:pt x="83" y="205"/>
                  </a:lnTo>
                  <a:lnTo>
                    <a:pt x="95" y="195"/>
                  </a:lnTo>
                  <a:lnTo>
                    <a:pt x="109" y="185"/>
                  </a:lnTo>
                  <a:lnTo>
                    <a:pt x="123" y="175"/>
                  </a:lnTo>
                  <a:lnTo>
                    <a:pt x="137" y="165"/>
                  </a:lnTo>
                  <a:lnTo>
                    <a:pt x="151" y="154"/>
                  </a:lnTo>
                  <a:lnTo>
                    <a:pt x="166" y="144"/>
                  </a:lnTo>
                  <a:lnTo>
                    <a:pt x="182" y="135"/>
                  </a:lnTo>
                  <a:lnTo>
                    <a:pt x="196" y="125"/>
                  </a:lnTo>
                  <a:lnTo>
                    <a:pt x="211" y="115"/>
                  </a:lnTo>
                  <a:lnTo>
                    <a:pt x="232" y="102"/>
                  </a:lnTo>
                  <a:lnTo>
                    <a:pt x="253" y="91"/>
                  </a:lnTo>
                  <a:lnTo>
                    <a:pt x="274" y="80"/>
                  </a:lnTo>
                  <a:lnTo>
                    <a:pt x="296" y="69"/>
                  </a:lnTo>
                  <a:lnTo>
                    <a:pt x="317" y="61"/>
                  </a:lnTo>
                  <a:lnTo>
                    <a:pt x="340" y="52"/>
                  </a:lnTo>
                  <a:lnTo>
                    <a:pt x="362" y="44"/>
                  </a:lnTo>
                  <a:lnTo>
                    <a:pt x="384" y="38"/>
                  </a:lnTo>
                  <a:lnTo>
                    <a:pt x="407" y="31"/>
                  </a:lnTo>
                  <a:lnTo>
                    <a:pt x="430" y="25"/>
                  </a:lnTo>
                  <a:lnTo>
                    <a:pt x="454" y="20"/>
                  </a:lnTo>
                  <a:lnTo>
                    <a:pt x="478" y="15"/>
                  </a:lnTo>
                  <a:lnTo>
                    <a:pt x="502" y="11"/>
                  </a:lnTo>
                  <a:lnTo>
                    <a:pt x="526" y="6"/>
                  </a:lnTo>
                  <a:lnTo>
                    <a:pt x="550" y="4"/>
                  </a:lnTo>
                  <a:lnTo>
                    <a:pt x="576" y="0"/>
                  </a:lnTo>
                  <a:lnTo>
                    <a:pt x="584" y="0"/>
                  </a:lnTo>
                  <a:lnTo>
                    <a:pt x="593" y="0"/>
                  </a:lnTo>
                  <a:lnTo>
                    <a:pt x="602" y="0"/>
                  </a:lnTo>
                  <a:lnTo>
                    <a:pt x="611" y="1"/>
                  </a:lnTo>
                  <a:lnTo>
                    <a:pt x="620" y="2"/>
                  </a:lnTo>
                  <a:lnTo>
                    <a:pt x="626" y="4"/>
                  </a:lnTo>
                  <a:lnTo>
                    <a:pt x="633" y="6"/>
                  </a:lnTo>
                  <a:lnTo>
                    <a:pt x="63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Freeform 46"/>
            <p:cNvSpPr>
              <a:spLocks/>
            </p:cNvSpPr>
            <p:nvPr/>
          </p:nvSpPr>
          <p:spPr bwMode="auto">
            <a:xfrm>
              <a:off x="2837" y="2440"/>
              <a:ext cx="655" cy="320"/>
            </a:xfrm>
            <a:custGeom>
              <a:avLst/>
              <a:gdLst>
                <a:gd name="T0" fmla="*/ 192 w 655"/>
                <a:gd name="T1" fmla="*/ 14 h 320"/>
                <a:gd name="T2" fmla="*/ 224 w 655"/>
                <a:gd name="T3" fmla="*/ 24 h 320"/>
                <a:gd name="T4" fmla="*/ 256 w 655"/>
                <a:gd name="T5" fmla="*/ 34 h 320"/>
                <a:gd name="T6" fmla="*/ 285 w 655"/>
                <a:gd name="T7" fmla="*/ 47 h 320"/>
                <a:gd name="T8" fmla="*/ 315 w 655"/>
                <a:gd name="T9" fmla="*/ 58 h 320"/>
                <a:gd name="T10" fmla="*/ 344 w 655"/>
                <a:gd name="T11" fmla="*/ 71 h 320"/>
                <a:gd name="T12" fmla="*/ 372 w 655"/>
                <a:gd name="T13" fmla="*/ 85 h 320"/>
                <a:gd name="T14" fmla="*/ 401 w 655"/>
                <a:gd name="T15" fmla="*/ 100 h 320"/>
                <a:gd name="T16" fmla="*/ 428 w 655"/>
                <a:gd name="T17" fmla="*/ 115 h 320"/>
                <a:gd name="T18" fmla="*/ 456 w 655"/>
                <a:gd name="T19" fmla="*/ 130 h 320"/>
                <a:gd name="T20" fmla="*/ 481 w 655"/>
                <a:gd name="T21" fmla="*/ 148 h 320"/>
                <a:gd name="T22" fmla="*/ 508 w 655"/>
                <a:gd name="T23" fmla="*/ 166 h 320"/>
                <a:gd name="T24" fmla="*/ 533 w 655"/>
                <a:gd name="T25" fmla="*/ 183 h 320"/>
                <a:gd name="T26" fmla="*/ 559 w 655"/>
                <a:gd name="T27" fmla="*/ 204 h 320"/>
                <a:gd name="T28" fmla="*/ 584 w 655"/>
                <a:gd name="T29" fmla="*/ 224 h 320"/>
                <a:gd name="T30" fmla="*/ 608 w 655"/>
                <a:gd name="T31" fmla="*/ 246 h 320"/>
                <a:gd name="T32" fmla="*/ 632 w 655"/>
                <a:gd name="T33" fmla="*/ 267 h 320"/>
                <a:gd name="T34" fmla="*/ 638 w 655"/>
                <a:gd name="T35" fmla="*/ 277 h 320"/>
                <a:gd name="T36" fmla="*/ 647 w 655"/>
                <a:gd name="T37" fmla="*/ 287 h 320"/>
                <a:gd name="T38" fmla="*/ 655 w 655"/>
                <a:gd name="T39" fmla="*/ 298 h 320"/>
                <a:gd name="T40" fmla="*/ 655 w 655"/>
                <a:gd name="T41" fmla="*/ 310 h 320"/>
                <a:gd name="T42" fmla="*/ 641 w 655"/>
                <a:gd name="T43" fmla="*/ 317 h 320"/>
                <a:gd name="T44" fmla="*/ 618 w 655"/>
                <a:gd name="T45" fmla="*/ 319 h 320"/>
                <a:gd name="T46" fmla="*/ 589 w 655"/>
                <a:gd name="T47" fmla="*/ 320 h 320"/>
                <a:gd name="T48" fmla="*/ 554 w 655"/>
                <a:gd name="T49" fmla="*/ 318 h 320"/>
                <a:gd name="T50" fmla="*/ 514 w 655"/>
                <a:gd name="T51" fmla="*/ 313 h 320"/>
                <a:gd name="T52" fmla="*/ 470 w 655"/>
                <a:gd name="T53" fmla="*/ 305 h 320"/>
                <a:gd name="T54" fmla="*/ 423 w 655"/>
                <a:gd name="T55" fmla="*/ 294 h 320"/>
                <a:gd name="T56" fmla="*/ 374 w 655"/>
                <a:gd name="T57" fmla="*/ 280 h 320"/>
                <a:gd name="T58" fmla="*/ 322 w 655"/>
                <a:gd name="T59" fmla="*/ 262 h 320"/>
                <a:gd name="T60" fmla="*/ 271 w 655"/>
                <a:gd name="T61" fmla="*/ 241 h 320"/>
                <a:gd name="T62" fmla="*/ 220 w 655"/>
                <a:gd name="T63" fmla="*/ 215 h 320"/>
                <a:gd name="T64" fmla="*/ 171 w 655"/>
                <a:gd name="T65" fmla="*/ 186 h 320"/>
                <a:gd name="T66" fmla="*/ 124 w 655"/>
                <a:gd name="T67" fmla="*/ 153 h 320"/>
                <a:gd name="T68" fmla="*/ 81 w 655"/>
                <a:gd name="T69" fmla="*/ 116 h 320"/>
                <a:gd name="T70" fmla="*/ 42 w 655"/>
                <a:gd name="T71" fmla="*/ 74 h 320"/>
                <a:gd name="T72" fmla="*/ 8 w 655"/>
                <a:gd name="T73" fmla="*/ 29 h 320"/>
                <a:gd name="T74" fmla="*/ 5 w 655"/>
                <a:gd name="T75" fmla="*/ 20 h 320"/>
                <a:gd name="T76" fmla="*/ 1 w 655"/>
                <a:gd name="T77" fmla="*/ 12 h 320"/>
                <a:gd name="T78" fmla="*/ 0 w 655"/>
                <a:gd name="T79" fmla="*/ 6 h 320"/>
                <a:gd name="T80" fmla="*/ 5 w 655"/>
                <a:gd name="T81" fmla="*/ 0 h 320"/>
                <a:gd name="T82" fmla="*/ 192 w 655"/>
                <a:gd name="T83" fmla="*/ 14 h 320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655" h="320">
                  <a:moveTo>
                    <a:pt x="192" y="14"/>
                  </a:moveTo>
                  <a:lnTo>
                    <a:pt x="224" y="24"/>
                  </a:lnTo>
                  <a:lnTo>
                    <a:pt x="256" y="34"/>
                  </a:lnTo>
                  <a:lnTo>
                    <a:pt x="285" y="47"/>
                  </a:lnTo>
                  <a:lnTo>
                    <a:pt x="315" y="58"/>
                  </a:lnTo>
                  <a:lnTo>
                    <a:pt x="344" y="71"/>
                  </a:lnTo>
                  <a:lnTo>
                    <a:pt x="372" y="85"/>
                  </a:lnTo>
                  <a:lnTo>
                    <a:pt x="401" y="100"/>
                  </a:lnTo>
                  <a:lnTo>
                    <a:pt x="428" y="115"/>
                  </a:lnTo>
                  <a:lnTo>
                    <a:pt x="456" y="130"/>
                  </a:lnTo>
                  <a:lnTo>
                    <a:pt x="481" y="148"/>
                  </a:lnTo>
                  <a:lnTo>
                    <a:pt x="508" y="166"/>
                  </a:lnTo>
                  <a:lnTo>
                    <a:pt x="533" y="183"/>
                  </a:lnTo>
                  <a:lnTo>
                    <a:pt x="559" y="204"/>
                  </a:lnTo>
                  <a:lnTo>
                    <a:pt x="584" y="224"/>
                  </a:lnTo>
                  <a:lnTo>
                    <a:pt x="608" y="246"/>
                  </a:lnTo>
                  <a:lnTo>
                    <a:pt x="632" y="267"/>
                  </a:lnTo>
                  <a:lnTo>
                    <a:pt x="638" y="277"/>
                  </a:lnTo>
                  <a:lnTo>
                    <a:pt x="647" y="287"/>
                  </a:lnTo>
                  <a:lnTo>
                    <a:pt x="655" y="298"/>
                  </a:lnTo>
                  <a:lnTo>
                    <a:pt x="655" y="310"/>
                  </a:lnTo>
                  <a:lnTo>
                    <a:pt x="641" y="317"/>
                  </a:lnTo>
                  <a:lnTo>
                    <a:pt x="618" y="319"/>
                  </a:lnTo>
                  <a:lnTo>
                    <a:pt x="589" y="320"/>
                  </a:lnTo>
                  <a:lnTo>
                    <a:pt x="554" y="318"/>
                  </a:lnTo>
                  <a:lnTo>
                    <a:pt x="514" y="313"/>
                  </a:lnTo>
                  <a:lnTo>
                    <a:pt x="470" y="305"/>
                  </a:lnTo>
                  <a:lnTo>
                    <a:pt x="423" y="294"/>
                  </a:lnTo>
                  <a:lnTo>
                    <a:pt x="374" y="280"/>
                  </a:lnTo>
                  <a:lnTo>
                    <a:pt x="322" y="262"/>
                  </a:lnTo>
                  <a:lnTo>
                    <a:pt x="271" y="241"/>
                  </a:lnTo>
                  <a:lnTo>
                    <a:pt x="220" y="215"/>
                  </a:lnTo>
                  <a:lnTo>
                    <a:pt x="171" y="186"/>
                  </a:lnTo>
                  <a:lnTo>
                    <a:pt x="124" y="153"/>
                  </a:lnTo>
                  <a:lnTo>
                    <a:pt x="81" y="116"/>
                  </a:lnTo>
                  <a:lnTo>
                    <a:pt x="42" y="74"/>
                  </a:lnTo>
                  <a:lnTo>
                    <a:pt x="8" y="29"/>
                  </a:lnTo>
                  <a:lnTo>
                    <a:pt x="5" y="20"/>
                  </a:lnTo>
                  <a:lnTo>
                    <a:pt x="1" y="12"/>
                  </a:lnTo>
                  <a:lnTo>
                    <a:pt x="0" y="6"/>
                  </a:lnTo>
                  <a:lnTo>
                    <a:pt x="5" y="0"/>
                  </a:lnTo>
                  <a:lnTo>
                    <a:pt x="192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Freeform 47"/>
            <p:cNvSpPr>
              <a:spLocks/>
            </p:cNvSpPr>
            <p:nvPr/>
          </p:nvSpPr>
          <p:spPr bwMode="auto">
            <a:xfrm>
              <a:off x="2706" y="2483"/>
              <a:ext cx="182" cy="746"/>
            </a:xfrm>
            <a:custGeom>
              <a:avLst/>
              <a:gdLst>
                <a:gd name="T0" fmla="*/ 80 w 182"/>
                <a:gd name="T1" fmla="*/ 2 h 746"/>
                <a:gd name="T2" fmla="*/ 122 w 182"/>
                <a:gd name="T3" fmla="*/ 88 h 746"/>
                <a:gd name="T4" fmla="*/ 152 w 182"/>
                <a:gd name="T5" fmla="*/ 180 h 746"/>
                <a:gd name="T6" fmla="*/ 173 w 182"/>
                <a:gd name="T7" fmla="*/ 276 h 746"/>
                <a:gd name="T8" fmla="*/ 182 w 182"/>
                <a:gd name="T9" fmla="*/ 374 h 746"/>
                <a:gd name="T10" fmla="*/ 179 w 182"/>
                <a:gd name="T11" fmla="*/ 471 h 746"/>
                <a:gd name="T12" fmla="*/ 165 w 182"/>
                <a:gd name="T13" fmla="*/ 568 h 746"/>
                <a:gd name="T14" fmla="*/ 139 w 182"/>
                <a:gd name="T15" fmla="*/ 660 h 746"/>
                <a:gd name="T16" fmla="*/ 102 w 182"/>
                <a:gd name="T17" fmla="*/ 746 h 746"/>
                <a:gd name="T18" fmla="*/ 65 w 182"/>
                <a:gd name="T19" fmla="*/ 695 h 746"/>
                <a:gd name="T20" fmla="*/ 38 w 182"/>
                <a:gd name="T21" fmla="*/ 627 h 746"/>
                <a:gd name="T22" fmla="*/ 19 w 182"/>
                <a:gd name="T23" fmla="*/ 551 h 746"/>
                <a:gd name="T24" fmla="*/ 7 w 182"/>
                <a:gd name="T25" fmla="*/ 469 h 746"/>
                <a:gd name="T26" fmla="*/ 2 w 182"/>
                <a:gd name="T27" fmla="*/ 386 h 746"/>
                <a:gd name="T28" fmla="*/ 0 w 182"/>
                <a:gd name="T29" fmla="*/ 307 h 746"/>
                <a:gd name="T30" fmla="*/ 5 w 182"/>
                <a:gd name="T31" fmla="*/ 234 h 746"/>
                <a:gd name="T32" fmla="*/ 13 w 182"/>
                <a:gd name="T33" fmla="*/ 173 h 746"/>
                <a:gd name="T34" fmla="*/ 19 w 182"/>
                <a:gd name="T35" fmla="*/ 152 h 746"/>
                <a:gd name="T36" fmla="*/ 26 w 182"/>
                <a:gd name="T37" fmla="*/ 129 h 746"/>
                <a:gd name="T38" fmla="*/ 32 w 182"/>
                <a:gd name="T39" fmla="*/ 106 h 746"/>
                <a:gd name="T40" fmla="*/ 38 w 182"/>
                <a:gd name="T41" fmla="*/ 83 h 746"/>
                <a:gd name="T42" fmla="*/ 45 w 182"/>
                <a:gd name="T43" fmla="*/ 62 h 746"/>
                <a:gd name="T44" fmla="*/ 52 w 182"/>
                <a:gd name="T45" fmla="*/ 40 h 746"/>
                <a:gd name="T46" fmla="*/ 61 w 182"/>
                <a:gd name="T47" fmla="*/ 19 h 746"/>
                <a:gd name="T48" fmla="*/ 71 w 182"/>
                <a:gd name="T49" fmla="*/ 0 h 746"/>
                <a:gd name="T50" fmla="*/ 80 w 182"/>
                <a:gd name="T51" fmla="*/ 2 h 74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2" h="746">
                  <a:moveTo>
                    <a:pt x="80" y="2"/>
                  </a:moveTo>
                  <a:lnTo>
                    <a:pt x="122" y="88"/>
                  </a:lnTo>
                  <a:lnTo>
                    <a:pt x="152" y="180"/>
                  </a:lnTo>
                  <a:lnTo>
                    <a:pt x="173" y="276"/>
                  </a:lnTo>
                  <a:lnTo>
                    <a:pt x="182" y="374"/>
                  </a:lnTo>
                  <a:lnTo>
                    <a:pt x="179" y="471"/>
                  </a:lnTo>
                  <a:lnTo>
                    <a:pt x="165" y="568"/>
                  </a:lnTo>
                  <a:lnTo>
                    <a:pt x="139" y="660"/>
                  </a:lnTo>
                  <a:lnTo>
                    <a:pt x="102" y="746"/>
                  </a:lnTo>
                  <a:lnTo>
                    <a:pt x="65" y="695"/>
                  </a:lnTo>
                  <a:lnTo>
                    <a:pt x="38" y="627"/>
                  </a:lnTo>
                  <a:lnTo>
                    <a:pt x="19" y="551"/>
                  </a:lnTo>
                  <a:lnTo>
                    <a:pt x="7" y="469"/>
                  </a:lnTo>
                  <a:lnTo>
                    <a:pt x="2" y="386"/>
                  </a:lnTo>
                  <a:lnTo>
                    <a:pt x="0" y="307"/>
                  </a:lnTo>
                  <a:lnTo>
                    <a:pt x="5" y="234"/>
                  </a:lnTo>
                  <a:lnTo>
                    <a:pt x="13" y="173"/>
                  </a:lnTo>
                  <a:lnTo>
                    <a:pt x="19" y="152"/>
                  </a:lnTo>
                  <a:lnTo>
                    <a:pt x="26" y="129"/>
                  </a:lnTo>
                  <a:lnTo>
                    <a:pt x="32" y="106"/>
                  </a:lnTo>
                  <a:lnTo>
                    <a:pt x="38" y="83"/>
                  </a:lnTo>
                  <a:lnTo>
                    <a:pt x="45" y="62"/>
                  </a:lnTo>
                  <a:lnTo>
                    <a:pt x="52" y="40"/>
                  </a:lnTo>
                  <a:lnTo>
                    <a:pt x="61" y="19"/>
                  </a:lnTo>
                  <a:lnTo>
                    <a:pt x="71" y="0"/>
                  </a:lnTo>
                  <a:lnTo>
                    <a:pt x="80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-540568" y="30654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1" u="none" strike="noStrike" kern="0" cap="none" spc="0" normalizeH="0" baseline="0" noProof="0" dirty="0" smtClean="0">
              <a:ln>
                <a:noFill/>
              </a:ln>
              <a:solidFill>
                <a:srgbClr val="3AA0CE"/>
              </a:solidFill>
              <a:effectLst/>
              <a:uLnTx/>
              <a:uFillTx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2626" y="5473788"/>
            <a:ext cx="3278510" cy="375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-308587" y="1608814"/>
            <a:ext cx="4263844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	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220049" y="3197611"/>
            <a:ext cx="2600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586824" y="5475376"/>
            <a:ext cx="31683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65200" y="3213575"/>
            <a:ext cx="2760463" cy="368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ru-RU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7038" y="1860595"/>
            <a:ext cx="8393434" cy="8670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endParaRPr lang="ru-RU" dirty="0" smtClean="0">
              <a:latin typeface="Times New Roman"/>
              <a:ea typeface="Calibri"/>
              <a:cs typeface="Times New Roman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/>
                <a:ea typeface="Calibri"/>
                <a:cs typeface="Times New Roman"/>
              </a:rPr>
              <a:t> </a:t>
            </a: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0" y="1214422"/>
            <a:ext cx="7031284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Выяснить откуда взялся апельсин?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Из чего состоит плод апельсина?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Какие бывают сорта апельсинов?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Является ли апельсин полезным фруктом?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Или он просто вкусен? </a:t>
            </a:r>
          </a:p>
          <a:p>
            <a:pPr marL="0" marR="0" lvl="0" indent="2286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Где используются апельсины?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Проанализировать полученные результаты и сделать выводы.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Рисунок 27" descr="C:\Users\Хуторяне\Desktop\фото для проекта\SDC129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3357562"/>
            <a:ext cx="235745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Рисунок 28" descr="C:\Users\Хуторяне\Desktop\фото для проекта\SDC1293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86182" y="3286124"/>
            <a:ext cx="250033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" name="Рисунок 29" descr="C:\Users\Хуторяне\Desktop\фото для проекта\SDC1289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991869"/>
            <a:ext cx="2488175" cy="186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" name="Рисунок 30" descr="C:\Users\Хуторяне\Desktop\фото для проекта\SDC12926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428604"/>
            <a:ext cx="2000264" cy="27146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" name="Рисунок 31" descr="C:\Users\Хуторяне\Desktop\фото для проекта\SDC1289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500826" y="3643314"/>
            <a:ext cx="2000264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739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1835696" y="260648"/>
            <a:ext cx="669674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ln w="17780" cmpd="sng">
                  <a:solidFill>
                    <a:srgbClr val="4F81BD">
                      <a:tint val="3000"/>
                    </a:srgbClr>
                  </a:solidFill>
                  <a:prstDash val="solid"/>
                  <a:miter lim="800000"/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Методы исследования</a:t>
            </a:r>
            <a:endParaRPr lang="ru-RU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1556792"/>
            <a:ext cx="820891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28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pic>
        <p:nvPicPr>
          <p:cNvPr id="14" name="Рисунок 13" descr="C:\Users\Детский Сад\AppData\Local\Microsoft\Windows\INetCache\Content.Word\IMG_516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1142984"/>
            <a:ext cx="2557517" cy="2526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C:\Users\Хуторяне\Desktop\фото для проекта\SDC1293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1285860"/>
            <a:ext cx="273091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C:\Users\Хуторяне\Desktop\фото для проекта\SDC12946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3643314"/>
            <a:ext cx="2392738" cy="3023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7" name="Picture 1" descr="C:\Users\Хуторяне\Desktop\фото для проекта\SDC12958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596" y="3571876"/>
            <a:ext cx="2500330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C:\Users\Хуторяне\Desktop\фото для проекта\SDC1292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678" y="3500438"/>
            <a:ext cx="2689285" cy="3109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Проект Юля (Апельсин)\фото для проекта\SDC12899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14678" y="1214422"/>
            <a:ext cx="228601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5093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827584" y="946419"/>
            <a:ext cx="748883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«А что ты знаешь </a:t>
            </a:r>
            <a:r>
              <a:rPr lang="ru-RU" sz="24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про апельсин?» </a:t>
            </a:r>
            <a:r>
              <a:rPr lang="ru-RU" sz="24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и «Что </a:t>
            </a:r>
            <a:r>
              <a:rPr lang="ru-RU" sz="24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хотели бы </a:t>
            </a:r>
            <a:r>
              <a:rPr lang="ru-RU" sz="24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узнать о нём?». Такие вопросы я </a:t>
            </a:r>
            <a:r>
              <a:rPr lang="ru-RU" sz="24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задала своим ребятам.</a:t>
            </a:r>
            <a:endParaRPr lang="ru-RU" sz="2400" kern="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kern="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Ответы </a:t>
            </a:r>
            <a:r>
              <a:rPr lang="ru-RU" sz="2400" kern="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ребят:</a:t>
            </a:r>
          </a:p>
          <a:p>
            <a:pPr lvl="0"/>
            <a:endParaRPr lang="ru-RU" sz="2000" dirty="0" smtClean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46028" y="1324147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14546" y="214290"/>
            <a:ext cx="50161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Социологический опрос</a:t>
            </a:r>
            <a:endParaRPr lang="ru-RU" sz="36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4357686" y="2143116"/>
            <a:ext cx="214314" cy="24288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932040" y="2276872"/>
            <a:ext cx="44279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Какой твой любимый фрукт?</a:t>
            </a: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Где растут апельсины ?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Какие бывают апельсины?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Полезен ли апельсин для здоровья?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Почему 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апельсин </a:t>
            </a:r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опасный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Что из него делают</a:t>
            </a:r>
            <a:r>
              <a:rPr lang="ru-RU" sz="2000" dirty="0" smtClean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оловок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0" name="Текст 19"/>
          <p:cNvSpPr>
            <a:spLocks noGrp="1"/>
          </p:cNvSpPr>
          <p:nvPr>
            <p:ph type="body" sz="half" idx="2"/>
          </p:nvPr>
        </p:nvSpPr>
        <p:spPr>
          <a:xfrm>
            <a:off x="2735288" y="5705872"/>
            <a:ext cx="6408712" cy="1152128"/>
          </a:xfrm>
        </p:spPr>
        <p:txBody>
          <a:bodyPr/>
          <a:lstStyle/>
          <a:p>
            <a:r>
              <a:rPr lang="ru-RU" sz="28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Оказалось, что вопросов больше, чем </a:t>
            </a:r>
          </a:p>
          <a:p>
            <a:r>
              <a:rPr lang="ru-RU" sz="28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ответов.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Рисунок 20"/>
          <p:cNvSpPr>
            <a:spLocks noGrp="1"/>
          </p:cNvSpPr>
          <p:nvPr>
            <p:ph type="pic" idx="1"/>
          </p:nvPr>
        </p:nvSpPr>
        <p:spPr/>
      </p:sp>
      <p:pic>
        <p:nvPicPr>
          <p:cNvPr id="22" name="Рисунок 21" descr="C:\Users\1\Desktop\Новая папка\IMG_20190115_14022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2714644" cy="40719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75373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chemeClr val="tx2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Родина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апельсина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C:\Users\1\Desktop\Новая папка\china_map.gif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5576" y="798644"/>
            <a:ext cx="4373714" cy="26980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Проект Юля (Апельсин)\фото для проекта\SDC1289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646331"/>
            <a:ext cx="3429024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C:\Users\Хуторяне\Desktop\1468925772_10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0034" y="3786190"/>
            <a:ext cx="3571900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127" y="3820494"/>
            <a:ext cx="4322549" cy="2608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endParaRPr lang="ru-RU" b="1" dirty="0" smtClean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14290"/>
            <a:ext cx="822960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29190" y="3786190"/>
            <a:ext cx="44767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В плену суровых русских зим</a:t>
            </a:r>
          </a:p>
          <a:p>
            <a:r>
              <a:rPr lang="ru-RU" sz="20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О жарком лете нам напомнит</a:t>
            </a:r>
          </a:p>
          <a:p>
            <a:r>
              <a:rPr lang="ru-RU" sz="20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И ароматом дом наполнит</a:t>
            </a:r>
          </a:p>
          <a:p>
            <a:r>
              <a:rPr lang="ru-RU" sz="2000" b="1" i="1" dirty="0" smtClean="0">
                <a:solidFill>
                  <a:srgbClr val="333333"/>
                </a:solidFill>
                <a:latin typeface="Times New Roman" pitchFamily="18" charset="0"/>
                <a:cs typeface="Times New Roman" pitchFamily="18" charset="0"/>
              </a:rPr>
              <a:t>Как солнце яркий апельсин.</a:t>
            </a:r>
            <a:endParaRPr lang="ru-RU" sz="20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C:\Users\1\Desktop\Новая папка\depositphotos_108046352-stock-photo-orange-tree-with-ripe-orange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2198" y="428604"/>
            <a:ext cx="2714644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tx_red_grapefruit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/>
          <a:srcRect/>
          <a:stretch>
            <a:fillRect/>
          </a:stretch>
        </p:blipFill>
        <p:spPr>
          <a:xfrm>
            <a:off x="285720" y="3643314"/>
            <a:ext cx="1682920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4" descr="303794_2956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4612" y="3714752"/>
            <a:ext cx="2035158" cy="16012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5000636"/>
            <a:ext cx="1648060" cy="16197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5143512"/>
            <a:ext cx="1564093" cy="147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1\Desktop\IMG_20190120_13213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85720" y="500042"/>
            <a:ext cx="5857916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3286116" y="5214950"/>
            <a:ext cx="891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Лимон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643042" y="6286520"/>
            <a:ext cx="12779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Мандарин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643438" y="6286520"/>
            <a:ext cx="980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Помело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00034" y="5072074"/>
            <a:ext cx="1329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Грейпфрут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357290" y="3214686"/>
            <a:ext cx="3784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Памятник «Апельсиновое дерево»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3143240" y="0"/>
            <a:ext cx="28014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Наблюдения</a:t>
            </a:r>
            <a:endParaRPr lang="ru-RU" sz="36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F:\Проект Юля (Апельсин)\фото для проекта\SDC1289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1736" y="3857628"/>
            <a:ext cx="314327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F:\Проект Юля (Апельсин)\фото для проекта\SDC1289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57950" y="214290"/>
            <a:ext cx="2428892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Проект Юля (Апельсин)\фото для проекта\SDC1290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86446" y="3929066"/>
            <a:ext cx="321467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Проект Юля (Апельсин)\фото для проекта\SDC1290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3714752"/>
            <a:ext cx="2214578" cy="29289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F:\Проект Юля (Апельсин)\фото для проекта\SDC1291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43240" y="1071546"/>
            <a:ext cx="3000396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F:\Проект Юля (Апельсин)\фото для проекта\SDC12946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85720" y="500042"/>
            <a:ext cx="257176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4" descr="C:\Users\Хуторяне\Desktop\Рисунок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357554" y="285728"/>
            <a:ext cx="29797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Эксперименты</a:t>
            </a:r>
            <a:endParaRPr lang="ru-RU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F:\Проект Юля (Апельсин)\фото для проекта\SDC1290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00504"/>
            <a:ext cx="3000396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F:\Проект Юля (Апельсин)\фото для проекта\SDC1290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857232"/>
            <a:ext cx="3214710" cy="24288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42910" y="3429000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Апельсин плавает</a:t>
            </a: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 descr="F:\Проект Юля (Апельсин)\фото для проекта\SDC129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4744" y="857232"/>
            <a:ext cx="2000264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F:\Проект Юля (Апельсин)\фото для проекта\SDC12905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857232"/>
            <a:ext cx="1857388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:\Проект Юля (Апельсин)\фото для проекта\SDC12914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857628"/>
            <a:ext cx="1881196" cy="27463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F:\Проект Юля (Апельсин)\фото для проекта\SDC12891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57884" y="3571876"/>
            <a:ext cx="2500330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3651</TotalTime>
  <Words>296</Words>
  <Application>Microsoft Office PowerPoint</Application>
  <PresentationFormat>Экран (4:3)</PresentationFormat>
  <Paragraphs>79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Мой любимый апельсин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Сорта апельсинов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Литература</vt:lpstr>
      <vt:lpstr>Презентация PowerPoint</vt:lpstr>
    </vt:vector>
  </TitlesOfParts>
  <Company>Optimus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Тайны льда</dc:title>
  <dc:creator>User</dc:creator>
  <cp:lastModifiedBy>теремок</cp:lastModifiedBy>
  <cp:revision>206</cp:revision>
  <dcterms:created xsi:type="dcterms:W3CDTF">2015-01-28T11:18:02Z</dcterms:created>
  <dcterms:modified xsi:type="dcterms:W3CDTF">2019-02-27T11:00:31Z</dcterms:modified>
</cp:coreProperties>
</file>