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3" r:id="rId4"/>
    <p:sldId id="267" r:id="rId5"/>
    <p:sldId id="259" r:id="rId6"/>
    <p:sldId id="264" r:id="rId7"/>
    <p:sldId id="272" r:id="rId8"/>
    <p:sldId id="268" r:id="rId9"/>
    <p:sldId id="271" r:id="rId10"/>
    <p:sldId id="274" r:id="rId11"/>
    <p:sldId id="269" r:id="rId12"/>
    <p:sldId id="262" r:id="rId13"/>
    <p:sldId id="260" r:id="rId14"/>
    <p:sldId id="263" r:id="rId15"/>
    <p:sldId id="258" r:id="rId16"/>
    <p:sldId id="261" r:id="rId17"/>
    <p:sldId id="265" r:id="rId18"/>
    <p:sldId id="266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63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7383CC-B9AE-48C8-8A25-C818AFDEED4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229E3F-3AD4-4377-840B-936B8FFBE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Весёлая артикуляционная гимнастика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57448"/>
            <a:ext cx="5519936" cy="27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4" y="1096962"/>
            <a:ext cx="3594020" cy="49963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92" y="1061646"/>
            <a:ext cx="2923284" cy="4892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Месим тесто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528392" cy="48524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11054"/>
            <a:ext cx="3024336" cy="473822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Вкусное варенье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96962"/>
            <a:ext cx="3384376" cy="49927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425" y="1452397"/>
            <a:ext cx="3220967" cy="41477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дятел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32" y="1096962"/>
            <a:ext cx="3497996" cy="48523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41" y="1313007"/>
            <a:ext cx="3441459" cy="434824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Комарик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25" y="1096962"/>
            <a:ext cx="3677599" cy="50683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32" y="1301651"/>
            <a:ext cx="3574684" cy="428758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Киска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96962"/>
            <a:ext cx="3672408" cy="521235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77" y="1399135"/>
            <a:ext cx="3681865" cy="440612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Индюк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32" y="1096962"/>
            <a:ext cx="3353980" cy="48523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696" y="1484784"/>
            <a:ext cx="3523688" cy="39604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Грибок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1" y="1096962"/>
            <a:ext cx="3258037" cy="4888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12776"/>
            <a:ext cx="3725517" cy="4104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парус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450045" cy="51765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49" y="1340768"/>
            <a:ext cx="3618354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Маляр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96962"/>
            <a:ext cx="3240360" cy="486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97" y="1412776"/>
            <a:ext cx="3670019" cy="38884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Чашечка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96962"/>
            <a:ext cx="3528392" cy="47803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87" y="1196753"/>
            <a:ext cx="2784181" cy="44667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Лягушка и слоник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473703" y="1764743"/>
            <a:ext cx="5212080" cy="108942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молодец!!!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22" y="2851293"/>
            <a:ext cx="4188894" cy="360204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9140000">
            <a:off x="1329461" y="2229070"/>
            <a:ext cx="5794760" cy="623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☼    ☼     ☼     ☼    ☼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450045" cy="47803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218" y="1382499"/>
            <a:ext cx="3440174" cy="391870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ёжик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7" y="1096962"/>
            <a:ext cx="3570045" cy="49244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7" y="1309347"/>
            <a:ext cx="3726497" cy="43524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часики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40" y="1096962"/>
            <a:ext cx="3401972" cy="4924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50" y="1340768"/>
            <a:ext cx="3459858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Футбол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378037" cy="50684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53" y="1124745"/>
            <a:ext cx="3075431" cy="49685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Чистим зубки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384376" cy="47803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13493"/>
            <a:ext cx="2808312" cy="459503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Качели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7" y="1096962"/>
            <a:ext cx="3714061" cy="49226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62632"/>
            <a:ext cx="3382385" cy="422660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расческа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96962"/>
            <a:ext cx="3600400" cy="46599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18" y="1381038"/>
            <a:ext cx="3367656" cy="39201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Блинчики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35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Весёлая артикуляционная гимнастика</vt:lpstr>
      <vt:lpstr>Лягушка и слоник</vt:lpstr>
      <vt:lpstr>ёжик</vt:lpstr>
      <vt:lpstr>часики</vt:lpstr>
      <vt:lpstr>Футбол</vt:lpstr>
      <vt:lpstr>Чистим зубки</vt:lpstr>
      <vt:lpstr>Качели</vt:lpstr>
      <vt:lpstr>расческа</vt:lpstr>
      <vt:lpstr>Блинчики</vt:lpstr>
      <vt:lpstr>Месим тесто</vt:lpstr>
      <vt:lpstr>Вкусное варенье</vt:lpstr>
      <vt:lpstr>дятел</vt:lpstr>
      <vt:lpstr>Комарик</vt:lpstr>
      <vt:lpstr>Киска</vt:lpstr>
      <vt:lpstr>Индюк</vt:lpstr>
      <vt:lpstr>Грибок</vt:lpstr>
      <vt:lpstr>парус</vt:lpstr>
      <vt:lpstr>Маляр</vt:lpstr>
      <vt:lpstr>Чашечка</vt:lpstr>
      <vt:lpstr>молодец!!!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артикуляционная гимнастика</dc:title>
  <dc:creator>.</dc:creator>
  <cp:lastModifiedBy>User</cp:lastModifiedBy>
  <cp:revision>10</cp:revision>
  <dcterms:created xsi:type="dcterms:W3CDTF">2012-12-01T20:16:54Z</dcterms:created>
  <dcterms:modified xsi:type="dcterms:W3CDTF">2014-05-14T13:26:52Z</dcterms:modified>
</cp:coreProperties>
</file>