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sldIdLst>
    <p:sldId id="256" r:id="rId2"/>
    <p:sldId id="279" r:id="rId3"/>
    <p:sldId id="278" r:id="rId4"/>
    <p:sldId id="257" r:id="rId5"/>
    <p:sldId id="262" r:id="rId6"/>
    <p:sldId id="280" r:id="rId7"/>
    <p:sldId id="281" r:id="rId8"/>
    <p:sldId id="282" r:id="rId9"/>
    <p:sldId id="283" r:id="rId10"/>
    <p:sldId id="276" r:id="rId11"/>
    <p:sldId id="285" r:id="rId12"/>
    <p:sldId id="293" r:id="rId13"/>
    <p:sldId id="294" r:id="rId14"/>
    <p:sldId id="295" r:id="rId15"/>
    <p:sldId id="296" r:id="rId16"/>
    <p:sldId id="297" r:id="rId17"/>
    <p:sldId id="298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8" r:id="rId26"/>
    <p:sldId id="269" r:id="rId27"/>
    <p:sldId id="273" r:id="rId28"/>
    <p:sldId id="277" r:id="rId29"/>
    <p:sldId id="311" r:id="rId30"/>
    <p:sldId id="300" r:id="rId31"/>
    <p:sldId id="301" r:id="rId32"/>
    <p:sldId id="302" r:id="rId33"/>
    <p:sldId id="303" r:id="rId34"/>
    <p:sldId id="312" r:id="rId35"/>
    <p:sldId id="313" r:id="rId36"/>
    <p:sldId id="272" r:id="rId37"/>
    <p:sldId id="304" r:id="rId38"/>
    <p:sldId id="314" r:id="rId39"/>
    <p:sldId id="333" r:id="rId40"/>
    <p:sldId id="306" r:id="rId41"/>
    <p:sldId id="326" r:id="rId42"/>
    <p:sldId id="327" r:id="rId43"/>
    <p:sldId id="328" r:id="rId44"/>
    <p:sldId id="320" r:id="rId45"/>
    <p:sldId id="321" r:id="rId46"/>
    <p:sldId id="322" r:id="rId47"/>
    <p:sldId id="323" r:id="rId48"/>
    <p:sldId id="324" r:id="rId49"/>
    <p:sldId id="315" r:id="rId50"/>
    <p:sldId id="325" r:id="rId51"/>
    <p:sldId id="316" r:id="rId52"/>
    <p:sldId id="317" r:id="rId53"/>
    <p:sldId id="318" r:id="rId54"/>
    <p:sldId id="319" r:id="rId55"/>
    <p:sldId id="329" r:id="rId56"/>
    <p:sldId id="330" r:id="rId57"/>
    <p:sldId id="331" r:id="rId58"/>
    <p:sldId id="332" r:id="rId59"/>
    <p:sldId id="275" r:id="rId60"/>
    <p:sldId id="334" r:id="rId61"/>
    <p:sldId id="33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49AC0-243F-4F7F-A798-54FF1CB748C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67CCE-1BD4-431E-866C-235B3E430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4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7CCE-1BD4-431E-866C-235B3E430C8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3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mytest.klyaksa.net/wiki/%D0%A4%D0%B0%D0%B9%D0%BB:Student_main1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mytest.klyaksa.net/wiki/%D0%A4%D0%B0%D0%B9%D0%BB:Student_main2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mytest.klyaksa.net/wiki/%D0%A4%D0%B0%D0%B9%D0%BB:Student_inputname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mytest.klyaksa.net/wiki/%D0%A4%D0%B0%D0%B9%D0%BB:Student_Interface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mytest.klyaksa.net/wiki/%D0%A4%D0%B0%D0%B9%D0%BB:Student_main_atatusbar2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mytest.klyaksa.net/wiki/%D0%A4%D0%B0%D0%B9%D0%BB:Student_ResultTest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mytest.klyaksa.net/wiki/%D0%A4%D0%B0%D0%B9%D0%BB:Server_setcolum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mytest.klyaksa.net/wiki/%D0%A4%D0%B0%D0%B9%D0%BB:Sever_monitor2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 МГОУ Пестова И.В.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600" dirty="0">
                <a:latin typeface="Arial" pitchFamily="34" charset="0"/>
                <a:cs typeface="Arial" pitchFamily="34" charset="0"/>
              </a:rPr>
              <a:t>«Современные информационные технологии в тестовом контроле знаний учащихся»</a:t>
            </a:r>
          </a:p>
        </p:txBody>
      </p:sp>
      <p:pic>
        <p:nvPicPr>
          <p:cNvPr id="4" name="Рисунок 3" descr="0_fabb8_6c677671_ori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3669010" cy="26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2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1224136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объединять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тестовые задания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пределах теста в группы и производить для каждой из них независимые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редактора тестов</a:t>
            </a:r>
          </a:p>
        </p:txBody>
      </p:sp>
      <p:pic>
        <p:nvPicPr>
          <p:cNvPr id="3074" name="Picture 2" descr="G:\Аспирантура\ИКТ\2 задани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7185"/>
            <a:ext cx="4868324" cy="32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74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04056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Четыре режима тестирования</a:t>
            </a:r>
          </a:p>
          <a:p>
            <a:pPr marL="109728" lvl="0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редактора тестов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6136235" cy="39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75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Загрузить тест</a:t>
            </a:r>
          </a:p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91449" y="2852936"/>
            <a:ext cx="5451767" cy="3672408"/>
            <a:chOff x="2191449" y="2852936"/>
            <a:chExt cx="5451767" cy="3672408"/>
          </a:xfrm>
        </p:grpSpPr>
        <p:pic>
          <p:nvPicPr>
            <p:cNvPr id="7" name="Рисунок 6" descr="Student main1.png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449" y="2852936"/>
              <a:ext cx="5451767" cy="3672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195736" y="3140968"/>
              <a:ext cx="1944216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88252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Открыть тест</a:t>
            </a:r>
          </a:p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23728" y="2780928"/>
            <a:ext cx="5667357" cy="3672408"/>
            <a:chOff x="2123728" y="2780928"/>
            <a:chExt cx="5667357" cy="3672408"/>
          </a:xfrm>
        </p:grpSpPr>
        <p:pic>
          <p:nvPicPr>
            <p:cNvPr id="6" name="Рисунок 5" descr="Student main2.png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780928"/>
              <a:ext cx="5667357" cy="3672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123728" y="3429000"/>
              <a:ext cx="108012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9359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Представиться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95736" y="2694004"/>
            <a:ext cx="5691679" cy="3731447"/>
            <a:chOff x="2195736" y="2694004"/>
            <a:chExt cx="5691679" cy="3731447"/>
          </a:xfrm>
        </p:grpSpPr>
        <p:pic>
          <p:nvPicPr>
            <p:cNvPr id="7" name="Рисунок 6" descr="Student inputname.png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694004"/>
              <a:ext cx="5691679" cy="3731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79912" y="4005064"/>
              <a:ext cx="2736304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290852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теста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pic>
        <p:nvPicPr>
          <p:cNvPr id="6" name="Рисунок 5" descr="Student Interface1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715000" cy="381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113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теста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pic>
        <p:nvPicPr>
          <p:cNvPr id="7" name="Рисунок 6" descr="Student main atatusbar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871062" cy="209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179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576064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теста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тестирования</a:t>
            </a:r>
            <a:endParaRPr lang="ru-RU" sz="3600" dirty="0"/>
          </a:p>
        </p:txBody>
      </p:sp>
      <p:pic>
        <p:nvPicPr>
          <p:cNvPr id="6" name="Рисунок 5" descr="Student ResultTest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08253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103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32856"/>
            <a:ext cx="7560840" cy="792088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«Журнала тестирования»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4098" name="Picture 2" descr="G:\Аспирантура\ИКТ\2 задание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735580" cy="38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6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1224136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«Результаты» отображает результаты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тестов, полученные по сети, открытые или импортированные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файла.</a:t>
            </a: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6" name="Рисунок 5" descr="Server setcolum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354960" cy="3319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76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Изучение характеристик тестовых оболочек, которые предлагают создатели;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Сравнительный анализ программ.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552" y="116632"/>
            <a:ext cx="7776864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Информационные технологии в тестовом контроле знаний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864096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«Монитор» выводит информацию о процессе тестирования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7" name="Рисунок 6" descr="Sever monitor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615082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5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204864"/>
            <a:ext cx="8424936" cy="936104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«Сообщения» отображает информацию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 начале или завершении тестирования учениками.</a:t>
            </a:r>
          </a:p>
          <a:p>
            <a:pPr marL="109728" lvl="0" indent="0" algn="ctr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2701" y="3554465"/>
            <a:ext cx="7783123" cy="1123384"/>
          </a:xfrm>
          <a:prstGeom prst="rect">
            <a:avLst/>
          </a:prstGeom>
          <a:solidFill>
            <a:srgbClr val="F9F9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20.09.2012 14:02:11 - PC01(10.32.59.231): Запрошен список тестов.20.09.2012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14:02:12 - PC01(10.32.59.231): Отправлен тест D:\Тесты\Информация 1.mtx.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20.09.2012 14:03:27 - PC01(10.32.59.231): Начал тест Иванов Иван (10 Б).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20.09.2012 14:17:31 - PC01(10.32.59.231): Получены результаты тестирования Иванов Иван (10 Б).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954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204864"/>
            <a:ext cx="8208912" cy="1152128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«Лог» выводится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служебная информация о запуске сервера, об сообщениях при обмене данными. </a:t>
            </a: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1" y="3356992"/>
            <a:ext cx="7973144" cy="309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415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648072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«Раздать тест» служит для раздачи теста по сети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9218" name="Picture 2" descr="Net sh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55" y="2780928"/>
            <a:ext cx="3976489" cy="39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318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204864"/>
            <a:ext cx="8640960" cy="792088"/>
          </a:xfrm>
        </p:spPr>
        <p:txBody>
          <a:bodyPr>
            <a:noAutofit/>
          </a:bodyPr>
          <a:lstStyle/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Вкладка «Раздать список» служит для раздачи теста и сбора результатов списком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  <p:pic>
        <p:nvPicPr>
          <p:cNvPr id="6" name="Picture 2" descr="Net she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6064"/>
            <a:ext cx="3627336" cy="3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3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060849"/>
            <a:ext cx="8496945" cy="864095"/>
          </a:xfrm>
        </p:spPr>
        <p:txBody>
          <a:bodyPr>
            <a:noAutofit/>
          </a:bodyPr>
          <a:lstStyle/>
          <a:p>
            <a:pPr marL="109728" lv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отображать не только конечные результаты тестирования, но и текущие для каждого участника. </a:t>
            </a:r>
          </a:p>
        </p:txBody>
      </p:sp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а\Desktop\конференция\мони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5" y="2996952"/>
            <a:ext cx="878215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9463" y="1052736"/>
            <a:ext cx="8229600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/>
              <a:t>Модуль </a:t>
            </a:r>
            <a:r>
              <a:rPr lang="ru-RU" sz="3600" dirty="0" smtClean="0"/>
              <a:t>«Журнал тестирования»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0401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35361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7492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Недостатки программы «</a:t>
            </a:r>
            <a:r>
              <a:rPr lang="en-US" sz="3600" dirty="0" err="1" smtClean="0"/>
              <a:t>MyTestX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0" y="2132856"/>
            <a:ext cx="8964488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Неудобный интерфейс в модуле редактора тестов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lv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постоянно настраивать взаимосвязь между модулями программы. </a:t>
            </a:r>
          </a:p>
        </p:txBody>
      </p:sp>
      <p:pic>
        <p:nvPicPr>
          <p:cNvPr id="2051" name="Picture 3" descr="J:\конференция\5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4" y="3264623"/>
            <a:ext cx="4567863" cy="19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конференция\4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807"/>
            <a:ext cx="4073583" cy="1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85" y="5150282"/>
            <a:ext cx="4932040" cy="16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33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8" y="1484784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Возможности программы «Конструктор тестов»</a:t>
            </a:r>
            <a:endParaRPr lang="ru-RU" sz="3600" dirty="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9502" y="2923693"/>
            <a:ext cx="9007963" cy="91413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just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Располагает дружественным, простым и понятным интерфейсом.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3432" y="3866905"/>
            <a:ext cx="9080106" cy="12241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установке программы, уже настроена взаимосвязь между всеми модулями.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9688" y="4797152"/>
            <a:ext cx="288032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Тесты, созданные в Редакторе тестов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037102" y="4833156"/>
            <a:ext cx="3012765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для проведения тестирования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131235" y="4797152"/>
            <a:ext cx="3012765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сбора результатов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225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422729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«Редактор тестов»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028948" y="2333653"/>
            <a:ext cx="7488831" cy="51928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Поддерживает 5 типов тестовых заданий</a:t>
            </a:r>
            <a:endParaRPr lang="ru-RU" sz="2400" dirty="0"/>
          </a:p>
          <a:p>
            <a:pPr marL="109728" indent="0" algn="just">
              <a:buNone/>
            </a:pPr>
            <a:endParaRPr lang="ru-RU" sz="2000" dirty="0"/>
          </a:p>
          <a:p>
            <a:pPr lvl="0" algn="just"/>
            <a:endParaRPr lang="ru-RU" sz="2000" dirty="0"/>
          </a:p>
        </p:txBody>
      </p:sp>
      <p:pic>
        <p:nvPicPr>
          <p:cNvPr id="2" name="Picture 2" descr="J:\конференция\5 вопросов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41731"/>
            <a:ext cx="4966591" cy="40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31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81844" y="1484784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«Редактор тестов»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636204" y="2492896"/>
            <a:ext cx="7920879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производить дополнительные настройки</a:t>
            </a:r>
            <a:endParaRPr lang="ru-RU" sz="2400" dirty="0"/>
          </a:p>
          <a:p>
            <a:pPr marL="109728" indent="0" algn="just">
              <a:buNone/>
            </a:pPr>
            <a:endParaRPr lang="ru-RU" sz="2000" dirty="0"/>
          </a:p>
          <a:p>
            <a:pPr lvl="0" algn="just"/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051720" y="2996952"/>
            <a:ext cx="5580384" cy="3712512"/>
            <a:chOff x="2339752" y="3861048"/>
            <a:chExt cx="4788297" cy="2852936"/>
          </a:xfrm>
        </p:grpSpPr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861048"/>
              <a:ext cx="4788297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3059832" y="4149080"/>
              <a:ext cx="3096344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31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1.Особенности работы с тестовой оболочкой «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MytestX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Особенности работы с тестовой оболочкой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Конструктор тестов»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Особенности работы с тестовой оболочкой 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Indigo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fair-lady.ru/wp-content/uploads/2014/12/test-check-sm-335x27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9318"/>
            <a:ext cx="2614810" cy="2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484784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«Редактор тестов»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248791" y="2382386"/>
            <a:ext cx="6552729" cy="39027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проверку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орфографии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9" y="2924944"/>
            <a:ext cx="5252016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2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556792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«Редактор тестов»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987824" y="2603508"/>
            <a:ext cx="3528391" cy="4726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по базе данных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pic>
        <p:nvPicPr>
          <p:cNvPr id="7" name="Picture 2" descr="J:\конференция\поис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46" y="3356992"/>
            <a:ext cx="5662546" cy="33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082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416620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«Тренажер»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2903707"/>
            <a:ext cx="5033909" cy="39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3419872" y="2359314"/>
            <a:ext cx="2459633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теста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pic>
        <p:nvPicPr>
          <p:cNvPr id="6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53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430267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«Тренажер»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90071" y="2348880"/>
            <a:ext cx="8136904" cy="4680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теста, с отображением результатов ответа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91414" y="3002057"/>
            <a:ext cx="5225775" cy="3848565"/>
            <a:chOff x="2915816" y="3861048"/>
            <a:chExt cx="4361679" cy="2804449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861048"/>
              <a:ext cx="4361679" cy="280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915816" y="5949280"/>
              <a:ext cx="1656184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06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7" y="1406705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«Тренажер»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525" y="3037002"/>
            <a:ext cx="5196965" cy="37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323528" y="2347443"/>
            <a:ext cx="8640960" cy="59118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неудовлетворительного результата ответа на тест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pic>
        <p:nvPicPr>
          <p:cNvPr id="6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06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3" y="1426498"/>
            <a:ext cx="8229600" cy="8729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«Тренажер»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88606" y="2346970"/>
            <a:ext cx="8280919" cy="418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хорошего результата ответа на тест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36" y="2875863"/>
            <a:ext cx="5380257" cy="39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06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606" y="1406705"/>
            <a:ext cx="9036496" cy="8701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Модуль «Администратор результатов»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11560" y="2459832"/>
            <a:ext cx="8280921" cy="539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Отображает результаты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виде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23" y="2991534"/>
            <a:ext cx="6007467" cy="36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7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269848" y="2420888"/>
            <a:ext cx="8784977" cy="8621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отображения результата тестирования на несколько студентов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06" y="3255889"/>
            <a:ext cx="4810260" cy="35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606" y="1406705"/>
            <a:ext cx="9036496" cy="8701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Модуль «Администратор результатов»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0573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780407" y="2420888"/>
            <a:ext cx="8280921" cy="934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отображения результата тестирования на одно студента (несколько попыток)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5034"/>
            <a:ext cx="4224247" cy="36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6606" y="1406705"/>
            <a:ext cx="9036496" cy="8701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600" dirty="0" smtClean="0"/>
              <a:t>Модуль «Администратор результатов»</a:t>
            </a:r>
            <a:endParaRPr lang="ru-RU" sz="3600" dirty="0"/>
          </a:p>
        </p:txBody>
      </p:sp>
      <p:pic>
        <p:nvPicPr>
          <p:cNvPr id="9" name="Picture 2" descr="G:\конференция\ьоо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93" y="52470"/>
            <a:ext cx="1895929" cy="1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95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358" y="1484784"/>
            <a:ext cx="8229600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Возможности программы «</a:t>
            </a:r>
            <a:r>
              <a:rPr lang="en-US" sz="3600" dirty="0" smtClean="0"/>
              <a:t>Indigo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37102" y="116632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3608" y="3501007"/>
            <a:ext cx="2804563" cy="1139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в локальной сети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3501006"/>
            <a:ext cx="2804563" cy="1139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сети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14502" y="2564904"/>
            <a:ext cx="28615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84928" y="256490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5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онференция\1305661946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53" y="1808820"/>
            <a:ext cx="4512961" cy="33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835696" y="116632"/>
            <a:ext cx="5544616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Информационные технологии в тестовом контроле знаний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141277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0" y="2361653"/>
            <a:ext cx="280456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Объективность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149080"/>
            <a:ext cx="3695167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Ориентированность на современные технологии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9050" y="4130394"/>
            <a:ext cx="3013389" cy="10267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Охват всей дисциплины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303748" y="1637184"/>
            <a:ext cx="1692189" cy="2223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92326" y="1591076"/>
            <a:ext cx="1755937" cy="2223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12406" y="1484784"/>
            <a:ext cx="1035857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156176" y="2342968"/>
            <a:ext cx="2810819" cy="1230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Скорость проверки качества знаний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Администрирование системы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Тесты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Тес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42" y="2462028"/>
            <a:ext cx="5901680" cy="41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74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Администрирование системы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Пользовате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453418"/>
            <a:ext cx="5916163" cy="41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80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Администрирование системы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тестов пользователям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Назначение тестов пользователям, задание расписания и числа попыт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84" y="2453418"/>
            <a:ext cx="6117704" cy="42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167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Администрирование системы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-интерфейса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Настройки web-интерфейса, смена логотипа и копирай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30" y="2564904"/>
            <a:ext cx="592414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96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Редактор тестов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тесте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Информация о тес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29" y="2564904"/>
            <a:ext cx="5829672" cy="40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53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Редактор тестов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 теста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Настройки те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2517"/>
            <a:ext cx="5829672" cy="40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80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Редактор тестов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 группы вопросов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Настройки группы вопросов (автоматической генерации вариантов тест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92" y="2524879"/>
            <a:ext cx="5973688" cy="41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0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Редактор тестов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Шкала результатов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Шкалы результа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10" y="2636912"/>
            <a:ext cx="5902251" cy="41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430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Редактор тестов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 вопросов из тестового файла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Импорт вопросов из текстового фай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399944" cy="41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19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Регистрация (можно запретить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8" y="2608809"/>
            <a:ext cx="5988496" cy="42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58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89645" y="440668"/>
            <a:ext cx="5544616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средства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1772816"/>
            <a:ext cx="468052" cy="1002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99992" y="1844824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Ира\Desktop\конференция\b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168352" cy="1235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а\Desktop\конференция\d64eb2dc1093f1437ad510ed4830d69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715733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9145" t="18867" r="17714" b="50778"/>
          <a:stretch>
            <a:fillRect/>
          </a:stretch>
        </p:blipFill>
        <p:spPr bwMode="auto">
          <a:xfrm>
            <a:off x="5148064" y="3068960"/>
            <a:ext cx="3814595" cy="1302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6372200" y="1772816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42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Авториз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16" y="2537520"/>
            <a:ext cx="60889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Авторизация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теста среди доступных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Выбор теста среди доступных (разрешенных правила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63024"/>
            <a:ext cx="5829672" cy="41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57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2219882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тестов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Выбор одного варианта отв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5562"/>
            <a:ext cx="4279671" cy="30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вод ответа с клавиату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7" y="3031683"/>
            <a:ext cx="4271044" cy="30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9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результатов тестирования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Выдача результатов тестир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96" y="2463457"/>
            <a:ext cx="5901680" cy="41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10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Интерфейс пользователя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ошибок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Просмотр ошибок после завершения тестир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8" y="2571381"/>
            <a:ext cx="5398196" cy="38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798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Статистика по результатам теста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 статистики по тесту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Параметры статистики по тес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32903"/>
            <a:ext cx="5803308" cy="40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13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Статистика по результатам теста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по баллам с цветовой индикацией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Статистика по баллам с цветовой индикаций и статистикой по групп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92" y="2454490"/>
            <a:ext cx="5973688" cy="41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16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Статистика по результатам теста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по шкалам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Статистика по шкал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84" y="2469049"/>
            <a:ext cx="6117704" cy="42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618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130363"/>
            <a:ext cx="8640960" cy="738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Статистика по результатам теста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55576" y="2998912"/>
            <a:ext cx="8280921" cy="1078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145" t="18867" r="17714" b="50778"/>
          <a:stretch>
            <a:fillRect/>
          </a:stretch>
        </p:blipFill>
        <p:spPr bwMode="auto">
          <a:xfrm>
            <a:off x="3059831" y="0"/>
            <a:ext cx="3310539" cy="113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74639" y="1986346"/>
            <a:ext cx="8280921" cy="467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lv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по ответам и вопросам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Статистика по ответам на вопро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88" y="2613554"/>
            <a:ext cx="6045696" cy="423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214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а\Desktop\конференция\b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4" y="1177433"/>
            <a:ext cx="2031514" cy="792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а\Desktop\конференция\d64eb2dc1093f1437ad510ed4830d69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2676"/>
            <a:ext cx="2236234" cy="1086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596399" y="2492896"/>
            <a:ext cx="0" cy="778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2280" y="2362953"/>
            <a:ext cx="0" cy="778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Объект 4"/>
          <p:cNvSpPr txBox="1">
            <a:spLocks/>
          </p:cNvSpPr>
          <p:nvPr/>
        </p:nvSpPr>
        <p:spPr>
          <a:xfrm>
            <a:off x="369544" y="3396761"/>
            <a:ext cx="4453711" cy="2696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Бо́льшие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09728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проведении тестового контроля,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сложна в использовании,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понравиться современным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преподавателям</a:t>
            </a:r>
            <a:r>
              <a:rPr lang="ru-RU" sz="2000" b="1" dirty="0" smtClean="0"/>
              <a:t>.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106667" y="3396761"/>
            <a:ext cx="3971226" cy="31285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требует особых навыков для работы,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минимальными, но достаточными для работы возможностями,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отлично подойдет для новичков.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9145" t="18867" r="17714" b="50778"/>
          <a:stretch>
            <a:fillRect/>
          </a:stretch>
        </p:blipFill>
        <p:spPr bwMode="auto">
          <a:xfrm>
            <a:off x="2843808" y="1152531"/>
            <a:ext cx="2446443" cy="835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71600" y="2276872"/>
            <a:ext cx="3528392" cy="0"/>
          </a:xfrm>
          <a:prstGeom prst="line">
            <a:avLst/>
          </a:prstGeom>
          <a:ln>
            <a:headEnd w="lg" len="lg"/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Структура программы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179512" y="3140968"/>
            <a:ext cx="2555775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одуль редактора тестов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3068960"/>
            <a:ext cx="3024336" cy="11973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тестирования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3068960"/>
            <a:ext cx="3203848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Модуль «Журнал тестирования»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220072" y="4509120"/>
            <a:ext cx="2664296" cy="852585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547664" y="4581128"/>
            <a:ext cx="2664296" cy="79208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974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0375" y="2420888"/>
            <a:ext cx="8229600" cy="216023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Аспирант: Пестова Ирина Валерьевна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E-mail: mail.irishka.ru@mail.ru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Контактная информация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fair-lady.ru/wp-content/uploads/2014/12/test-check-sm-335x27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9318"/>
            <a:ext cx="2614810" cy="2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1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321" y="1340768"/>
            <a:ext cx="8461177" cy="4248472"/>
          </a:xfrm>
        </p:spPr>
        <p:txBody>
          <a:bodyPr>
            <a:normAutofit fontScale="47500" lnSpcReduction="20000"/>
          </a:bodyPr>
          <a:lstStyle/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ru-RU" sz="5100" u="sng" dirty="0">
                <a:latin typeface="Arial" panose="020B0604020202020204" pitchFamily="34" charset="0"/>
                <a:cs typeface="Arial" panose="020B0604020202020204" pitchFamily="34" charset="0"/>
              </a:rPr>
              <a:t>http://www.keepsoft.ru/simulator.htm </a:t>
            </a:r>
          </a:p>
          <a:p>
            <a:pPr lvl="0">
              <a:lnSpc>
                <a:spcPct val="170000"/>
              </a:lnSpc>
            </a:pPr>
            <a:r>
              <a:rPr lang="ru-RU" sz="5100" u="sng" dirty="0">
                <a:latin typeface="Arial" panose="020B0604020202020204" pitchFamily="34" charset="0"/>
                <a:cs typeface="Arial" panose="020B0604020202020204" pitchFamily="34" charset="0"/>
              </a:rPr>
              <a:t>http://mytest.klyaksa.net/</a:t>
            </a:r>
          </a:p>
          <a:p>
            <a:pPr>
              <a:lnSpc>
                <a:spcPct val="170000"/>
              </a:lnSpc>
            </a:pPr>
            <a:r>
              <a:rPr lang="ru-RU" sz="5100" u="sng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ru-RU" sz="5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mytest.klyaksa.net/wi</a:t>
            </a:r>
            <a:r>
              <a:rPr lang="en-US" sz="51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endParaRPr lang="en-US" sz="5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5100" u="sng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ru-RU" sz="5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mytest.klyaksa.net/wi</a:t>
            </a:r>
            <a:endParaRPr lang="en-US" sz="5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ru-RU" sz="5100" u="sng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ru-RU" sz="5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indigotech.ru/downloads/files/INDIGO%20Manual%202.0%20RC.pdf</a:t>
            </a:r>
            <a:endParaRPr lang="ru-RU" sz="5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Список используемых источников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APDxAQEBAQDw8PEBAPDw8OEA8QEA8QFBEWFxQRFBQYHCggGBolHBQUIjEhJSkrLi4wFx8zODMsNygwLisBCgoKDg0OGxAQGywkHyQsLywsLCwsNywsLCwsLCwsLCwsLCwvLCwsLCwsLCwsLCwsLCwsLCwsLCwsLCwsLCwsLP/AABEIAMsA+AMBEQACEQEDEQH/xAAbAAABBQEBAAAAAAAAAAAAAAAAAgMEBQYBB//EAEIQAAIBAQMHCAgFAgYDAQAAAAABAgMEBRESITFBUXGxBhMyUmFygZEiIzNCkqGywQcUFWLRguFDU3Oi8PFjg9IW/8QAGgEBAAIDAQAAAAAAAAAAAAAAAAEEAgMFBv/EADARAQACAQIFAgYCAgMBAQEAAAABAgMEERITMTJBIVEFFCJhcYEzkUKhUtHwsSMV/9oADAMBAAIRAxEAPwD3EAAAAAAAEymlpaW9jZEzEI1a8qMdM03sji+BnGO0+GE5aR5Q6l/Q92EnvwRnGGfLXOojwQr/AF/lv4ieT90fMfZ39ej1H5ojkz7p+Yj2KV/Q6kvNDkyfMR7Oq/YdWXyHJlPzEexX65T6s/JfyRypOfV1X3S2T8l/I5Up59S/1il+74SOVZPOq6r2pbZfCxy7HOqV+qUus/hkRy7J5tSleVLrf7ZfwOCxzauq8KXX+Uv4I4JTzK+5X52n118xwycdfd1Wun10OGU8dfcr8zDrR8yOGTiguNSL0NPcxsneFdfF+ULIvWSxnqpxzzfhqXayvm1FMUfVP6asuemOPVnbdymq1F6vCnCSxTjnk1vOXl12S/pX0hRyaq9unpAuG/HSnk1G3Tm8W3i3GT1jS6qcdtrdJNPnmk7W6NonjnWhnbdR0AAAAAAAADjeAJnZSW++0m401lbZPR4bS3j02/rZzc+uiJ2p6qmdtnLS/kixGOsKE5726y4q8uzyRPBBzbFKu+z4URwQnm2dVbsj8KI4IZc2xXOftj8KI4ITzZKU11Y+RHCy5slKS6kfJkcLLmy76PUj8yOFPMKSj1V5sjhZcwpRh1fmxwp5hShDq/MjZlzHVThsfmRsnjKVKHb5ojZlxwUqUe35DZPE7zMdr+RGyeISo7H5oHEYqSyM81kpe9jjHx2ETG0bnMiOrP3ryjwxjQ8av/yvucfVfEtvpxf3/wBK+XU7elP7ZevWcm5SblJ53KTxbfazjTM2neVKZmZ3k5YbTPKVKEHVnU6FKPSyut2LabMeO152hsxVtb0h6Jye5N80lUtGTOtpUF7Ol2LrPtOzp9HXH6z6y6uDTRT1n1lpC4tAAAAAAAAACg5QXg16uLwx6TWzYXNPi/yly9dqJj6KqFMuOU7lBJSkiGRSZCdykyE7lpkMtykyGRaZCSkyGRSZCYktMhkUmQyLTISUmQyKTCSkyGRu12uFGDnOWCXm3sS1s1ZctcVeK8+hNorG8sXfN9TtDwzwpLRBPT2y2nndVrb5p2j0r7f9qeTLNvTwppzKLSYWXUmqVKOXVk8MNUO1ljDgtktEQ248c2l6HyMuunZHnwnWqLCVZ9LHqrYjv4tLXFX06upgrFPRsTNbAAAAAAAAADdeeTCT2Rb+RNY3nZjedqzLFW2plVJPtw8jrUjasPN5rcV5lAvG18zSlPDFpZltZNp2jdjWOK0Qwlqr1a0nKcpNvVi8F2JFK0zafV061rWNoT+S0ZK3WXFvDn6eKxeGeWBjaJ2bKbcUPcHQg9MY/CivxT7r80rPgl2Wn1IfCieO3ujlU9oc/J0v8uHwonmW92PJx/8AGP6Jdgpf5cfIcy/uj5fF/wAYcd3Ueovmiebf3Pl8X/Fz9No9T5y/kc2/uj5bF7OfplLqvzZPOuj5XH7OfplLY/NjnWPlcYd2U/3eY51j5Wjn6ZDbLzHOlHytB+mx6z+Q50ny1fcfpq6z8kObJ8tHur75rUrLDKnPGT6EFhlSf2Xaac2srirvZqy0rjjeZYG8bfOtLKm+7FdGK2I89n1F81uK39ezm3vNp9VdUmaGCM3Oc40qScqs3kpL3W/v26jfixTaYiGylN22uS5I2OLi8JVZJOdTb+1diPSafTRhr9/K9ijbeFpGWDTWrOb25qqcsYp7UmVpWoKCQAAAAAAAEe8PZVO4+Bnj7oas/wDHb8MTW6Ut7OrXo83fulAvSOVCSfUk+Av2ynFP/wCkM2qC2FbZ0N0+4qSVqs/+tS+tGNo+mWeOfrj8vYik6oAAAAAAAAAAAAArb8viFlhi/SnLoQWlva9iNGfPXFXeerTmzRjjeXmt4W2dabqVJZUn5JbEtSODkyWyW4rONkyWvO8q+pM1taJaKzWCjnnLQlqx0eLNuOm7Old/Vu+SFwKyw5yosbRUWfXzcX7q7dp6HSablV4rdZ/0uUrstres8XvRejozjuRcSG1qrH7OHdXArW6rVekHiGQAAAAAAABm2+yqdyf0syp3Q15f47fiWHr9OW869ejzV+6US1rFPuT+kW7ZRT+SFFkGjZ0N0u6o4Wii9lWn9SMbR9Mssc/VH5etnPdgAAAAAAAAAAABX31esLLTypZ5PFU4a5S/g0581cVd5as2WMdd5eaXhbZ1qkqlR4yl5JaktiOBkyWyW4rONkvN53lAqTNbWi16uSsdfura9u4zrXdNa7tRyI5Otr87WWt8xF63g8aj+x2dDg3njn9L2PFtXin9NgmdgRLwfR3vgTHRMd0ImJi3NZY/Zw7seBWt1Wq9IPEMgAAAAAAADVqWNOfclwMq90MMnZP4Ya0dKW869ejzOTulGqrR3Z/QxbtljTvhUKJpX0i74+upf6kPqRFuksqd0PVjmu0AAAAAAAAAACLeVvhZ6cqk3mWha5S1RRry5K468VmGS8UrvLzO9LwnaKjqTed9GOqMdSRwM2W2W3FLi5cs5LbyrakzU1I05accyWdv/msmI3IjdO5K3JK32lZSao08JVWtCjqgu1/yXtNh47bePK5p8PHbbw9XtdNRpxjFKMY5klmSSWZHcxRtOy/m9KqxMsqSLeD6O98B4TXuhExIbmusfs4d2PAq26rlekHiEgAAAAAAAEVl6Mu6+BNerG/bLCWjpPw4HXr0eYydxiS9KP8AV9DMp6Sxr3QrFE1Lx2yrCpB/vjxRFuksq90PUsTlu2ZdtpY5PO08rq5ccfLEjij3RxR7nyUgAAAAAARXrRhGU5tRjFYyb0JEWmKxvKJmIjeXmt/3vK1VMrOqccVTjsXWfazg6nUTlt9vDj5805LfZT1JFZXRakggxzcqs40qaypSkopL3pv7G7HWZ9I6tlKz0h7FycueNjs8aUcHLpVJdab0s7uHFGOuztYscY67JV49Hx+xZx9WGftVCZZUEW8H0fHgPDKvdCJiYt7YWT2cO7HgVbdVyvQ8QkAAAAAAAAmeh7mTCJ6MJaek/DgdenR5jJ3GPejvf0synpLXHdCsc0li3gabWrSOK07QvG42tJpxWODTz6Mxx8/xnHX0xxv9+kEW2k7e95Wm15pWidOOqFNKMPHDO/M419ZkvPq3W1N7dWdrXbODxefHRNPFPxNfHEtc2XtwcqrTY2ozcq9DXTk8ZRW2Enw0FrDqrU6+sN+LUzXr6w9Ruy8KVppRq0pZUJeaetNamdWl4vG8OnW8WjeEoyZAAAAMJyuvrnpujTfqoP02vfmvsjka3UcU8FenlzNXn4p4I6MvORzlJGqzJYo85YLHW8VHdrf2MqwmsNr+HFx6bXNbYUU/90/t5nU0WH/Of06Wkxf5z+m/Oivol5dDz4GzF1aNR2qZMtOei299HxHhlTvhFxMW9s7L7OHdjwKk9V2vQ6QkAAAAAAAByWgEsLbF6b8Dr06PMZY+pErPDB7H9mZ+GrzH5ZSdpc32al9zx/xDWTnycMdsf7+65aT9OZzkJMJBJ2E8NScXpi9DX/NYShW2go4NZ4S6LelPqvtMoNtjvJ2/J2CspLF0ZvCtT2rrLtRb0+ecdvssYM00n7PX7LaI1YRqQalCcVKLWtM7MTExvDrRMTG8HSUgDO8r755mHM0362os7XuQ1veylrNRy68MdZVdVm4I2jrLASZxXJR6kghHed4atLexLSEJF03fK12iFKOZSed9SmtL8ixhxze0VhvxY5vaKw9ks1CNOEacFkwhFRilqSO9WIrG0O1EREbQdJSh3n0PF8GbcXVX1HapUy05yLb30fEjwzp3witmKw2tl9nDux4FSeq7HQ6QkAAAAAAAAMDDW5emzrY+15rPH1oNqWbxNjRPWPyxko5Of3eH9jzPxD4fw75MUfmP+l+9PMH6cziNSXTmGR+LCSmk04y6MtO1bJLtQSo7VFwk4S0rXqa1NG6PX1TDXfhtyh5up+Tqy9Co8aDfuz1w3PidHSZdvolf0uXb6ZemnQXkS9LfGz0pVZ6IrMtcpPRFGvLkjHWbSwyXileKXl9stMqs5VJvGU3i/wCF2Hn8l5vabS4t7ze3FKLORgwRasggh5o4a5Z3u1L7+RlCYei/h9dHNUXXksJ1+jjqpp5vPT5HY0WLhrxT1n/46mkx8NeKfLWl1cAEK9egt74M24uqvqe1RpltzIRbe88fEiejPH3wjNmC029l9nDux4FSeq7HQ6QkAAAAAAAAAYm8V6x+PFnVxdrzmo75Qayxw70eJthWszLo53vZo2dLdEq0nTf7Xo7HsPNfEtFybcde2f8AUtVo8naUzlsUqnIJOpkJQ72s2XDKXTprFfuhrXhp8zOk7SyrOzP8801KLalFqUWtKazpliPSW2PSXtvIrlArfZYzbXPU8IV4rrL3tz0nXw5OOu7p4r8dd2b5W3t+YrZEX6qk2o7JS1y+xytZn47cMdIc/VZeO3DHSFBJlNVR6sggxFZTz6Fnlu2eOgIWNxXc7XaYU9TllVHsgtP8G/Bj5l4q3YcfHeKvX6cFFKKWCikktiR3ojb0dqI2KJSAIN7dBb3wZtw9VbVdiiTLjlotveePiRPRsxd6K2YLbdWX2cO7HgU56rsdDpCQAAAAAAAABjL0XrHvfFnUxdrz2pj65QKi6Pej9SNsKtlHOGd73xNa+RVoKScXofy7TXlxVyUmlukivtNmnQqOnUWEo4bpJrFSXY0zxubFOO80nwwvSaTtJylM1ISYSCTiZAyl+WbmauboVMZR2J64+H3LOK3FH3hupO8J3I63V6VWq6UsmE6bp1e3HRh+7TnNs5ZxxO3ls5k0idvK8ZSVTNSQQi1ZBBUI4RW2XpPdqX3A9D/D+7OboyryXpVs0cdVNP7vgjr6HFw1458upo8e1eKfLWF9dAABAvfoLe+DN2HuVdV2KBMuOUi2554+JE9G3F3/AKRmzWuN5ZuhDux4FOeq7HQ6QkAAAAAAAAAY+9l6x75cWdLD2uBqo+uVfUWjvR+pG5Ut0VNaHpS70uJguQTkhK/5a3Nztko2mC9ZRpx5zDTKlkrHy0+Z574hh4om0dYXtRi48cWjrEMJSmcVzUqnIJPxYSjXxY+eoyiukvSh3kZUtwzumJ2ncXVY+ZpRj7zWM3+5k3txSm07ykTZgxRqkggzCOVJLVpluWkIWN32SVorwprTUmlujre5Izx0m9orHlljpN7RV69Z6KpwjCKwjCKil2JYHoqxFY2h3oiIjaDhKQAAV989Bb3wZuw9yrq+xnky65KLb3nj4mNu1tw/yfpFbNa69Bs3Qh3Y8CnPVdjocISAAAAAAAAAMlfC9bLfLidHD2uFq/5JVtbR4rib4VLdFbaV6c+/LiYLUdDZI9Ku9KVnpprFSpRTT0NOOdHLvH1S7eP1pH4eScorsdjtVSl7nTpPbTlo8s68Dz+pxcvJMePDj6jFy77eEWlI0NSTCRCTqYSGwGZyCEWrIlByyxwi5a5PBd1f34ESiW2/D678ZVLQ10fVw3vpPgdH4fj9ZvP4X9Dj9Zu3B1XSAAAAV99ezW98GbsHcqavsZxMvOQiXg88fExt2t2D+T9Ibkal56NZ+hHux4FOeq7HQ4QkAAAAAAAAAZa+V6172dDB2uLq4+uVVaF6LN8KVuiqtkvWVO/LiYrMdDOWEvTbmeNno/6ceBzcndLs4uyPwoPxDunnrNz0V6yztyza6b6S4PwKOsxcdN46w06vFx03jrDzSlI4rkJVOQZHlIgEpAMVJEiNJOTSWlvBBCxyNEY58MIx7dhix6vV7ksX5ez06etRTl33nl8z0WDHy8cVd3DTgpFU42toAAACuvv2a3vgzfg7lTWdjNpl5xkK8nnj4mN+1v0/8n6Q3I0rz0uh0I91cCnK9HQshIAAAAAAAAAzF9L1j3vgi/g7XH1cfWqrQvRluN8dVK3RQW+p62p35cTFvr2wjuoGT1S4JY2Wg/8Axx4HOyd0uxh7ITpxTTTWKaaaehp6UYNjxW/budktVSjnyYvKpt66cs8f48DgZ8XLvNXEzY+XeYR6czS1H4zCRKYDFSQQXd8MZOXVWC7z0fLEieiJ6NJyUsPPWqGKxjT9ZLw0fPA36PHx5Y+3q3aWnHkj7PTDvu2AAAAAK2/PZre+DN+DuVNZ2MymX3FQr0fR8TC/a36f+T9IDkaXQeoUOhHurgUpXY6HAkAAAAAAAAAZu+16x7/si7g7XJ1feqrQvRluZYjqo2j0ZK8qnrqneZjPVvp2wi86Qzes8k6ynYqDTxwhkvsabTRRy90urgnfHC3Nbaw/4nXZlUqdqis9JqFTBe5J5m9z4lDXY968ceFLW4968Xs88hM5LmHlMAcwGZzAtLHTyacdsvTfjo+WBhafVjZv+QljyaM6rWepLCPdj/fHyOv8Ox7Um/u6egptSbe7UHRXwAAAABW377Nb3wZv0/cp63sZdM6DiIF7Po+Jhk7VjTfyfpX5RodF6rQ6Ee6uBSldg4EgAAAAAAAADPX2vWPw+lFzB2uXrO9VVl6L3MsQo2j0YW9ZYVqne+yMLdW7F2Qic4Ru2NHyR5VOxtwqJzoTeLS6VOXWW1dhqyU4m/Dm4PSejf0OVNhmk1aKax1TeS/mV5x29lyM1J8nLZarJaaVSi69GUasHF+sjoa06TC+PiiYmEzNLRtu8Vr03SnOnLByhKUG1nTweGKPO3pNLTWfDiWrwzMBVDFAdQDtGGXOMOs0vDW/IDQqOU8EtLSivkkaustfWXql3WZUaNOmvcil46/melxU4KRX2ehx04KRVJNjMAAAAAVl/ezW9/Szfp+5T1v8bLJnRcNW3zLDJ8TXk7VjS/yfpV84V3Sev0OhHurgU5XoLAAAAAAAAA45JAUd+JOSa1r5r/stYJ9NnP1tfWJVUkWXPmGZv25p1Hl0llVIxwnBdKcVonHbmzNdhjePLLFO0cLLzhJZmmnsaaMG8nEAxAAGp5nv4nB+KYtrxePP/wBaskeRlHLahlAWNx08ZynqjHBd6X9sTG3RE9FvO1uhk1IpOcZJxUs6bx1os/D8PNzRHiPWWWHvifZaUvxCtS6VGjLdlx+7PS8mHTjVW9kyl+Ic/esq/pm/uiOT92XzX2TKXL+m+lZ6i3OLI5Mp+ar7JdPlxZnphWj/AEp8GY8qzKNTRKp8rbK/eku9CRHLsyjPj90inyhs0tFSPjiuJHBb2ZRlpPkxetvp1YJQnGXSbSab0G7BExZV1tonH6Sz6Z0HEVN/ywUN7MMvas6T+X9Kyx03Uq04LO5zjFeLKsztDpxG8vZYrBJbFgVF10AAAAAAbqVkgINot+GgCntd5S2gU1ovWSabzpPOjKluGd2vLji9eFYU6inFSi8YvOmX4mJ9Yca1ZrO0icE9KxwzrsMt2Ew68HpWO9t8SNpNq+xmdmovTTXwwf2G0p+n7/2YndlmemlD4F9mRwycUe8mpXJZH/hpbstfdjhllxx7ma3JqxzWGElnzZNVp/OJpzaaMteG8J4qz1lGnyNsz0VK6/qoy4pFG3wrF43/APfo2pPkzPkTT9201F3qKl9LNM/Ca+Jn/SeCvul2HkxzUHFWiEm5YtunVhu0oyx/C8cTvfeTlRPmDsuTr/zKMv8A2JcTpVitI2rG0fhsik+Nv7h1cm6mqMX3Zwf3J4qp4Lezv/5+qv8ACl4LEnij3Rw29iXdElphJf0sn0QP07sJRuUrADcpWFbAJlksmRCpUeZYZC7ZMmvdEIvH0TaTOJZc9T8oXmhvZry9q1pP5J/Cx5D3d6z8xNZo4qknrlrluRQyW8Ozir5eg06qZpbzoAAAACZICPUo4gRathxAgV7qxArLVcTYEaz2GrQbyVlQemL4rYzZjyTVozYIyflNjNPsex5mW65K26Obkw3p1gYGxpcaJQS0GJLRKNiWiWJLRKNiSUDKa1vzY2hG8u87LrMcMJ47e7nOvs8UiOCDm2gqNpkv7YrgRyqyyjUXjydjeNRe9LwnP+TGcFWcavJBxXtPW345L4ox+XqzjWW8x/7+ilem1Re+nB8MCOR90/Nx5j/RxXhSaeVTTerIi4/PEjk38Sy+ax7esf0h2y2OpgsFGEejBaF2vazdTHFPyr5s85PtEeEdMzaFTakqtZZXQhq6z2FTU5dp4YdX4fg3ibz5aCw2nBJLMlmSWjAousu7NaQLGlWAkKQCgAAAAOYADiAl00A3KzRepANTsEHqQEapc8HqXkTFpjyxmlZ6wjzuVanJbpS/ky5t/drnT45/xhHnc89Un4pP7GUZ7+7CdJinwYndlVa098TONRZrnQ4/EyYnYqy91PzRlGqn2a5+Hx4sZlSqLTTfg/7GUaqPZrn4fbxY1KUlppzXgmZxqaNc6DL9iHWWtSW+LM4z092qdHmjw5z0duG9NGcZaT5ap02WP8ZGXF6JR+JGUWifLXOO0dYn+nTJgGiUOBAAAACHbrXkpxjnk82OqJozZopHp1XNNpLZp3n0r/7ogWenI5szMzvLv1iKxtC3sqZCVxZpsCzoVAJ9KqBIjMBaYHQAAAAAAAAAAA5gBzIQHHSQCHZ47AG5WKL1IBmd2wepAMTueD1IBqdyQfuoBmVww2ImJmGM1iesEO4o/wDTa4GUZbx5lrnT4p61j+iHcfa/NviZxqMkeWudFgn/ABNu5XtfyMo1WRrn4dhn3/sh3PLb8jL5u3sw/wD5uP3kl3O9bfAwtqL28tuPQ4aeu2/5JVxrYaFwuN0YagHqd3YagJNOyYASqdHAB+EAH4gORYDoAAAAAAAAAAAAAAAAAAAABgBzAAyQOZCA44IA5pAJ5pAcdFAc5lAHMoA5lAd5oDqgB3JA6kAsAAAAAAAAAAAAAAAAAAAAAAAAAAAAAAAAAAAAAwA4gOg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fair-lady.ru/wp-content/uploads/2014/12/test-check-sm-335x27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9318"/>
            <a:ext cx="2614810" cy="2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71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Модуль редактора тестов</a:t>
            </a:r>
            <a:endParaRPr lang="ru-RU" sz="3600" dirty="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619672" y="2204864"/>
            <a:ext cx="6264696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Функции модуля</a:t>
            </a:r>
          </a:p>
        </p:txBody>
      </p:sp>
      <p:sp>
        <p:nvSpPr>
          <p:cNvPr id="15" name="Содержимое 1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25202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1.Создание нового теста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Редактирование теста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Настройка процесса тестирования: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порядок заданий и вариантов,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ограничение времени,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оценивание и многое другое.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974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Модуль редактора тестов</a:t>
            </a:r>
            <a:endParaRPr lang="ru-RU" sz="3600" dirty="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619672" y="2204864"/>
            <a:ext cx="6264696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Поддержка 10 типов вопросов</a:t>
            </a:r>
          </a:p>
        </p:txBody>
      </p:sp>
      <p:pic>
        <p:nvPicPr>
          <p:cNvPr id="7" name="Picture 4" descr="J:\конференция\10 типов вопросо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2460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74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ytest.klyaksa.net/themes/default/images/b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99" y="116632"/>
            <a:ext cx="3425729" cy="1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524" y="1124744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Модуль редактора тестов</a:t>
            </a:r>
            <a:endParaRPr lang="ru-RU" sz="3600" dirty="0"/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864096"/>
          </a:xfrm>
        </p:spPr>
        <p:txBody>
          <a:bodyPr>
            <a:noAutofit/>
          </a:bodyPr>
          <a:lstStyle/>
          <a:p>
            <a:pPr marL="109728" lv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выводить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тестовые задания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случайном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порядке</a:t>
            </a:r>
          </a:p>
          <a:p>
            <a:pPr marL="109728" lv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Аспирантура\ИКТ\2 задание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11" y="2996952"/>
            <a:ext cx="5615704" cy="37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74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912</TotalTime>
  <Words>802</Words>
  <Application>Microsoft Office PowerPoint</Application>
  <PresentationFormat>Экран (4:3)</PresentationFormat>
  <Paragraphs>219</Paragraphs>
  <Slides>61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Открытая</vt:lpstr>
      <vt:lpstr>«Современные информационные технологии в тестовом контроле знаний учащихся»</vt:lpstr>
      <vt:lpstr>Презентация PowerPoint</vt:lpstr>
      <vt:lpstr>Содержание</vt:lpstr>
      <vt:lpstr>Презентация PowerPoint</vt:lpstr>
      <vt:lpstr>Презентация PowerPoint</vt:lpstr>
      <vt:lpstr>Структура программы</vt:lpstr>
      <vt:lpstr>Модуль редактора тестов</vt:lpstr>
      <vt:lpstr>Модуль редактора тестов</vt:lpstr>
      <vt:lpstr>Модуль редактора тестов</vt:lpstr>
      <vt:lpstr>Модуль редактора тестов</vt:lpstr>
      <vt:lpstr>Модуль редактора тестов</vt:lpstr>
      <vt:lpstr>Модуль тестирования</vt:lpstr>
      <vt:lpstr>Модуль тестирования</vt:lpstr>
      <vt:lpstr>Модуль тестирования</vt:lpstr>
      <vt:lpstr>Модуль тестирования</vt:lpstr>
      <vt:lpstr>Модуль тестирования</vt:lpstr>
      <vt:lpstr>Модуль тестирования</vt:lpstr>
      <vt:lpstr>Модуль «Журнал тестирования»</vt:lpstr>
      <vt:lpstr>Модуль «Журнал тестирования»</vt:lpstr>
      <vt:lpstr>Модуль «Журнал тестирования»</vt:lpstr>
      <vt:lpstr>Модуль «Журнал тестирования»</vt:lpstr>
      <vt:lpstr>Модуль «Журнал тестирования»</vt:lpstr>
      <vt:lpstr>Модуль «Журнал тестирования»</vt:lpstr>
      <vt:lpstr>Модуль «Журнал тестирования»</vt:lpstr>
      <vt:lpstr>Модуль «Журнал тестирования»</vt:lpstr>
      <vt:lpstr>Недостатки программы «MyTestX»</vt:lpstr>
      <vt:lpstr>Возможности программы «Конструктор тестов»</vt:lpstr>
      <vt:lpstr>Модуль «Редактор тестов»</vt:lpstr>
      <vt:lpstr>Модуль «Редактор тестов»</vt:lpstr>
      <vt:lpstr>Модуль «Редактор тестов»</vt:lpstr>
      <vt:lpstr>Модуль «Редактор тестов»</vt:lpstr>
      <vt:lpstr>Модуль «Тренажер»</vt:lpstr>
      <vt:lpstr>Модуль «Тренажер»</vt:lpstr>
      <vt:lpstr>Модуль «Тренажер»</vt:lpstr>
      <vt:lpstr>Модуль «Тренажер»</vt:lpstr>
      <vt:lpstr>Модуль «Администратор результатов»</vt:lpstr>
      <vt:lpstr>Модуль «Администратор результатов»</vt:lpstr>
      <vt:lpstr>Презентация PowerPoint</vt:lpstr>
      <vt:lpstr>Возможности программы «Indigo»</vt:lpstr>
      <vt:lpstr>Администрирование системы</vt:lpstr>
      <vt:lpstr>Администрирование системы</vt:lpstr>
      <vt:lpstr>Администрирование системы</vt:lpstr>
      <vt:lpstr>Администрирование системы</vt:lpstr>
      <vt:lpstr>Редактор тестов</vt:lpstr>
      <vt:lpstr>Редактор тестов</vt:lpstr>
      <vt:lpstr>Редактор тестов</vt:lpstr>
      <vt:lpstr>Редактор тестов</vt:lpstr>
      <vt:lpstr>Редактор тестов</vt:lpstr>
      <vt:lpstr>Интерфейс пользователя</vt:lpstr>
      <vt:lpstr>Интерфейс пользователя</vt:lpstr>
      <vt:lpstr>Интерфейс пользователя</vt:lpstr>
      <vt:lpstr>Интерфейс пользователя</vt:lpstr>
      <vt:lpstr>Интерфейс пользователя</vt:lpstr>
      <vt:lpstr>Интерфейс пользователя</vt:lpstr>
      <vt:lpstr>Статистика по результатам теста</vt:lpstr>
      <vt:lpstr>Статистика по результатам теста</vt:lpstr>
      <vt:lpstr>Статистика по результатам теста</vt:lpstr>
      <vt:lpstr>Статистика по результатам теста</vt:lpstr>
      <vt:lpstr>Презентация PowerPoint</vt:lpstr>
      <vt:lpstr>Контактная информация</vt:lpstr>
      <vt:lpstr>Список используемых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методическая конференция преподавателей, аспирантов и студентов МГОУ</dc:title>
  <dc:creator>Ира</dc:creator>
  <cp:lastModifiedBy>Ира</cp:lastModifiedBy>
  <cp:revision>144</cp:revision>
  <dcterms:created xsi:type="dcterms:W3CDTF">2015-01-25T10:11:50Z</dcterms:created>
  <dcterms:modified xsi:type="dcterms:W3CDTF">2015-11-02T15:23:19Z</dcterms:modified>
</cp:coreProperties>
</file>