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20A5-8CF0-4C5F-9FD6-EEA63FDC091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16D6-C614-4197-AC01-B798925A0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221101.ru/m/6/skazochnaya_luzhayka_2560x16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8858312" cy="4857784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Михалков 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«Лесная академия»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221101.ru/m/6/skazochnaya_luzhayka_2560x1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4214810" y="214290"/>
            <a:ext cx="4286280" cy="142876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Повернись к доске кузнечик!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 ты задом наперед!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playcast.ru/uploads/2017/11/15/239018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16606"/>
            <a:ext cx="2714643" cy="3413072"/>
          </a:xfrm>
          <a:prstGeom prst="rect">
            <a:avLst/>
          </a:prstGeom>
          <a:noFill/>
        </p:spPr>
      </p:pic>
      <p:pic>
        <p:nvPicPr>
          <p:cNvPr id="22534" name="Picture 6" descr="http://s22.postimg.org/n5ndtn1rl/0_9413a_43b2bcc0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857364"/>
            <a:ext cx="3185810" cy="36830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221101.ru/m/6/skazochnaya_luzhayka_2560x1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3214678" y="2214554"/>
            <a:ext cx="2857520" cy="157163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Спасибо!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sunveter.ru/uploads/posts/2013-07/1373211660_babochki22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296736" cy="3052778"/>
          </a:xfrm>
          <a:prstGeom prst="rect">
            <a:avLst/>
          </a:prstGeom>
          <a:noFill/>
        </p:spPr>
      </p:pic>
      <p:pic>
        <p:nvPicPr>
          <p:cNvPr id="23556" name="Picture 4" descr="http://kartinki.info/uploads/posts/2016-03/1458241981_3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643314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://2221101.ru/m/6/skazochnaya_luzhayka_2560x1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4500562" y="142852"/>
            <a:ext cx="4429148" cy="192882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– то летом , на лужке,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умный Майский Жук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Основал для насекомых Академию наук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s://otvet.imgsmail.ru/download/b44efd782c1989e1899986c48545edc6_i-17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2357486" cy="28054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img-f.photosight.ru/17c/2996025_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9808" cy="696803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86446" y="214290"/>
            <a:ext cx="3357554" cy="2000264"/>
          </a:xfrm>
          <a:prstGeom prst="horizontalScroll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Академия открыта!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зари и до зари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Насекомые лесные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Изучают буквари,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2.bp.blogspot.com/-bYmw9bvss1s/USXQAhXGI0I/AAAAAAAAAFY/-K7Sbuop4Vg/s1600/0_623b1_cda261ad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714770" cy="37147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PK\Desktop\16637366_Bezimeni2_kopiya_14_kop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51437" cy="7286652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86446" y="142852"/>
            <a:ext cx="3143272" cy="92869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– АКУЛА,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laoblogger.com/images/moving-shark-clipart-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2409825" cy="14478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4168E-6 C 0.02465 0.05667 0.0493 0.11358 0.14705 0.12029 C 0.24479 0.12699 0.51232 0.05343 0.5868 0.04002 C 0.66128 0.0266 0.6276 0.03331 0.59392 0.04002 " pathEditMode="relative" ptsTypes="aaaA">
                                      <p:cBhvr>
                                        <p:cTn id="11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0.liveinternet.ru/images/attach/c/8/101/248/101248350_83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6215074" y="142852"/>
            <a:ext cx="2714644" cy="100013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 – БЕРЁЗА,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om-saratov.ru/files/pages/51693/1502128955general_pages_08_august_2017_i51693_ojidaetsya_jarkii_den_s_kra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6072198" y="142852"/>
            <a:ext cx="2571768" cy="100013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 – ГРОЗА …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justclickit.ru/flash/other/other%20(269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278608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221101.ru/m/6/skazochnaya_luzhayka_2560x1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3929058" y="142852"/>
            <a:ext cx="4857784" cy="142876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Шмель и Муха , не жужжите !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Успокойся стрекоза!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smayli.ru/data/smiles/jivotniea-26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7" y="2214554"/>
            <a:ext cx="2857521" cy="1597435"/>
          </a:xfrm>
          <a:prstGeom prst="rect">
            <a:avLst/>
          </a:prstGeom>
          <a:noFill/>
        </p:spPr>
      </p:pic>
      <p:pic>
        <p:nvPicPr>
          <p:cNvPr id="19462" name="Picture 6" descr="http://justclickit.ru/flash/anim/anim%20(28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85926"/>
            <a:ext cx="2377456" cy="2000264"/>
          </a:xfrm>
          <a:prstGeom prst="rect">
            <a:avLst/>
          </a:prstGeom>
          <a:noFill/>
        </p:spPr>
      </p:pic>
      <p:pic>
        <p:nvPicPr>
          <p:cNvPr id="19464" name="Picture 8" descr="http://kartinki.org/uploads/posts/2017-08/1502576500_1743-strekoz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643314"/>
            <a:ext cx="2286016" cy="20547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arnet.ws/img/320/dorogi/5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4357686" y="214290"/>
            <a:ext cx="4071966" cy="150019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Повторите, не сбивайтесь : Д –ДОРОГА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221101.ru/m/6/skazochnaya_luzhayka_2560x1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6000760" y="214290"/>
            <a:ext cx="2500330" cy="114300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– ЕНОТ…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 descr="http://www.gifki.org/data/media/356/enot-animatsionnaya-kartinka-00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71678"/>
            <a:ext cx="2905129" cy="32490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77 0.07866 C 0.3981 -0.03677 0.35643 -0.1522 0.28317 -0.16538 C 0.2099 -0.17857 0.04723 -0.02752 5.83333E-6 5.03585E-6 " pathEditMode="relative" ptsTypes="aaA">
                                      <p:cBhvr>
                                        <p:cTn id="6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  Сергей Михалков   «Лесная академия»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</dc:creator>
  <cp:lastModifiedBy>Екатерина</cp:lastModifiedBy>
  <cp:revision>59</cp:revision>
  <dcterms:created xsi:type="dcterms:W3CDTF">2017-12-08T13:11:41Z</dcterms:created>
  <dcterms:modified xsi:type="dcterms:W3CDTF">2020-09-21T22:15:52Z</dcterms:modified>
</cp:coreProperties>
</file>