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698DB3-BCAA-40CB-8384-E082AC07AB1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B03377-5C44-4E82-8144-8FC92AEFEA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7"/>
            <a:ext cx="6048672" cy="2160240"/>
          </a:xfrm>
        </p:spPr>
        <p:txBody>
          <a:bodyPr/>
          <a:lstStyle/>
          <a:p>
            <a:r>
              <a:rPr lang="ru-RU" sz="15000" dirty="0" smtClean="0">
                <a:latin typeface="Arial" pitchFamily="34" charset="0"/>
                <a:cs typeface="Arial" pitchFamily="34" charset="0"/>
              </a:rPr>
              <a:t>ЯМА</a:t>
            </a:r>
            <a:endParaRPr lang="ru-RU" sz="1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2232248" cy="2815208"/>
          </a:xfrm>
        </p:spPr>
        <p:txBody>
          <a:bodyPr>
            <a:normAutofit/>
          </a:bodyPr>
          <a:lstStyle/>
          <a:p>
            <a:r>
              <a:rPr lang="ru-RU" sz="1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Й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2204864"/>
            <a:ext cx="720080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460913" y="2168860"/>
            <a:ext cx="360040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31840" y="3284982"/>
            <a:ext cx="27363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330736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8224" y="3284983"/>
            <a:ext cx="29523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500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5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3" cy="21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М А Я К</a:t>
            </a:r>
            <a:endParaRPr lang="ru-RU" sz="1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94852" y="2315257"/>
            <a:ext cx="156805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Й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315256"/>
            <a:ext cx="14670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2228672"/>
            <a:ext cx="25202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348878"/>
            <a:ext cx="14670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2315255"/>
            <a:ext cx="130516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56376" y="2315254"/>
            <a:ext cx="71846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4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5212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ЯК –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крупное жвачное животное с длинной шерстью  и рогами.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6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88640"/>
            <a:ext cx="4834880" cy="218884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50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МАЛ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88840"/>
            <a:ext cx="23214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5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2002585"/>
            <a:ext cx="14670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060848"/>
            <a:ext cx="144783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002585"/>
            <a:ext cx="71846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260648"/>
            <a:ext cx="4690864" cy="2188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50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МЯЛ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3882" y="2276872"/>
            <a:ext cx="232146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15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38466" y="2228672"/>
            <a:ext cx="14670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26299" y="2207528"/>
            <a:ext cx="144783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1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192429"/>
            <a:ext cx="71846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2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3388" y="908720"/>
            <a:ext cx="302037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00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МЯЛ</a:t>
            </a:r>
            <a:endParaRPr lang="ru-RU" sz="10000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3096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00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МАЛ</a:t>
            </a:r>
            <a:endParaRPr lang="ru-RU" sz="10000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356992"/>
            <a:ext cx="38164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1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1000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88714" y="3356992"/>
            <a:ext cx="3689728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1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1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1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50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ЯМА</vt:lpstr>
      <vt:lpstr>Презентация PowerPoint</vt:lpstr>
      <vt:lpstr>ЯК – крупное жвачное животное с длинной шерстью  и рогами.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2014-12-01T15:18:40Z</dcterms:created>
  <dcterms:modified xsi:type="dcterms:W3CDTF">2014-12-01T16:35:36Z</dcterms:modified>
</cp:coreProperties>
</file>