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7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7.gif"/><Relationship Id="rId4" Type="http://schemas.openxmlformats.org/officeDocument/2006/relationships/image" Target="../media/image4.gif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3/06/27/561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343" cy="6858000"/>
          </a:xfrm>
          <a:prstGeom prst="rect">
            <a:avLst/>
          </a:prstGeom>
          <a:noFill/>
        </p:spPr>
      </p:pic>
      <p:pic>
        <p:nvPicPr>
          <p:cNvPr id="1030" name="Picture 6" descr="http://file.mobilmusic.ru/66/61/8d/9650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24944"/>
            <a:ext cx="1961964" cy="2615953"/>
          </a:xfrm>
          <a:prstGeom prst="rect">
            <a:avLst/>
          </a:prstGeom>
          <a:noFill/>
        </p:spPr>
      </p:pic>
      <p:pic>
        <p:nvPicPr>
          <p:cNvPr id="1036" name="Picture 12" descr="http://file.mobilmusic.ru/66/61/8d/9650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2708920"/>
            <a:ext cx="1944216" cy="2592289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2123728" y="0"/>
            <a:ext cx="2880320" cy="21602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Ехали медведи </a:t>
            </a:r>
          </a:p>
          <a:p>
            <a:pPr algn="ctr"/>
            <a:r>
              <a:rPr lang="ru-RU" dirty="0" smtClean="0"/>
              <a:t>На велосипеде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968318">
            <a:off x="5580112" y="1052736"/>
            <a:ext cx="2880320" cy="24208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«ТАРАКАНИЩЕ»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7457E-6 L -0.64167 0.0210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fs00.infourok.ru/images/doc/314/313889/2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4342" name="Picture 6" descr="http://animal-store.ru/img/2015/043018/52469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664" y="0"/>
            <a:ext cx="1666875" cy="2171701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051720" y="0"/>
            <a:ext cx="3096344" cy="22048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за ними кот</a:t>
            </a:r>
          </a:p>
          <a:p>
            <a:pPr algn="ctr"/>
            <a:r>
              <a:rPr lang="ru-RU" dirty="0" smtClean="0"/>
              <a:t>Задом наперед.</a:t>
            </a:r>
            <a:endParaRPr lang="ru-RU" dirty="0"/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60116E-6 C 0.00121 -0.00231 0.00173 -0.00578 0.00364 -0.00716 C 0.00955 -0.01179 0.02708 -0.01364 0.03264 -0.01456 C 0.0533 -0.01364 0.07396 -0.01341 0.09462 -0.01202 C 0.11389 -0.01086 0.13333 -0.00439 0.15278 -0.00231 C 0.17031 -0.00023 0.20538 0.00255 0.20538 0.00255 C 0.2151 0.00671 0.23628 0.00971 0.23628 0.00971 C 0.24618 0.01827 0.23767 0.01249 0.2526 0.01688 C 0.25972 0.01896 0.26753 0.02359 0.27448 0.02659 C 0.2809 0.02937 0.29496 0.03075 0.3 0.03145 C 0.33125 0.04625 0.36267 0.05642 0.39462 0.06775 C 0.41267 0.07422 0.43073 0.07931 0.44896 0.08486 C 0.4585 0.08763 0.45104 0.0881 0.46371 0.08971 C 0.47014 0.09064 0.51701 0.09388 0.52187 0.09434 C 0.53107 0.09203 0.53975 0.08856 0.54896 0.08486 C 0.56163 0.07376 0.55573 0.077 0.56545 0.0726 C 0.57673 0.05041 0.60677 0.05156 0.62361 0.0363 C 0.62604 0.04116 0.63125 0.04509 0.6309 0.05087 C 0.62986 0.06567 0.63003 0.08463 0.62552 0.09919 C 0.61909 0.11931 0.59739 0.13873 0.58177 0.14521 C 0.57343 0.1526 0.56389 0.1533 0.55451 0.15746 C 0.53264 0.16694 0.51198 0.17179 0.48906 0.17434 C 0.42396 0.17272 0.36458 0.16971 0.3 0.17203 C 0.29132 0.17573 0.28316 0.18035 0.27448 0.18405 C 0.27274 0.18636 0.27118 0.18937 0.26909 0.19122 C 0.26753 0.1926 0.26493 0.19191 0.26371 0.19376 C 0.26319 0.19422 0.25798 0.21203 0.25625 0.21549 C 0.25764 0.23723 0.25538 0.25179 0.26909 0.26405 C 0.27135 0.27376 0.27465 0.27538 0.28177 0.27838 C 0.28784 0.2837 0.29114 0.28995 0.29791 0.29295 C 0.30972 0.30312 0.3243 0.30497 0.33819 0.30752 C 0.36632 0.3207 0.39809 0.31792 0.42725 0.31954 C 0.44896 0.32971 0.4283 0.32093 0.48368 0.3244 C 0.49271 0.32486 0.51875 0.3281 0.52899 0.32925 C 0.55104 0.32856 0.57291 0.33041 0.59444 0.32694 C 0.60104 0.32601 0.60538 0.31723 0.61076 0.31237 C 0.6125 0.31075 0.61614 0.30752 0.61614 0.30752 C 0.62239 0.29549 0.62222 0.28925 0.62361 0.27353 C 0.62552 0.27445 0.62743 0.27468 0.62916 0.27607 C 0.63298 0.27885 0.63993 0.28578 0.63993 0.28578 C 0.65017 0.3059 0.63646 0.28232 0.64913 0.29549 C 0.66128 0.30821 0.64409 0.29873 0.65816 0.30521 C 0.66146 0.3096 0.66354 0.31538 0.66701 0.31954 C 0.67048 0.32347 0.67795 0.32925 0.67795 0.32925 C 0.68159 0.33665 0.68333 0.34289 0.68524 0.35122 C 0.69062 0.39931 0.69166 0.44763 0.65816 0.477 C 0.65503 0.48995 0.65798 0.48301 0.64548 0.49388 C 0.64357 0.49549 0.63993 0.49873 0.63993 0.49873 C 0.63559 0.50729 0.63281 0.51029 0.62552 0.5133 C 0.60729 0.52925 0.5967 0.52162 0.56909 0.52301 C 0.50017 0.53041 0.43507 0.51075 0.36718 0.50127 C 0.35503 0.49549 0.34184 0.49549 0.32916 0.49388 C 0.29653 0.48347 0.2585 0.49087 0.22534 0.49156 C 0.17222 0.49272 0.11875 0.49318 0.06545 0.49388 C 0.04357 0.49087 0.02187 0.4874 2.77778E-6 0.4844 C -0.01146 0.48601 -0.02014 0.48208 -0.02361 0.49642 C -0.02344 0.50104 -0.02552 0.53526 -0.01997 0.5496 C -0.01459 0.5637 -0.00452 0.56971 0.00538 0.57642 C 0.02396 0.5889 0.0368 0.59122 0.05816 0.5933 C 0.08125 0.59931 0.10555 0.60116 0.12899 0.60301 C 0.16111 0.61341 0.20833 0.61156 0.23819 0.61272 C 0.27031 0.62659 0.36892 0.60763 0.41441 0.60532 C 0.46614 0.59977 0.44514 0.6044 0.47812 0.59561 C 0.48993 0.59237 0.50087 0.58405 0.51267 0.58127 C 0.51875 0.57989 0.52482 0.57873 0.53073 0.57642 C 0.53923 0.57318 0.54791 0.56786 0.55642 0.56671 C 0.56718 0.56532 0.57812 0.56509 0.58906 0.56416 C 0.59305 0.56347 0.59774 0.5637 0.60156 0.56185 C 0.61198 0.55746 0.61962 0.54798 0.62916 0.54243 C 0.63264 0.54035 0.63628 0.53919 0.63993 0.53758 C 0.64184 0.53665 0.64548 0.53526 0.64548 0.53526 C 0.65764 0.52416 0.68125 0.51838 0.69635 0.5133 C 0.70764 0.50336 0.71788 0.49734 0.7309 0.49156 C 0.73246 0.49087 0.73455 0.48995 0.73628 0.48925 C 0.73819 0.48833 0.73993 0.48763 0.74184 0.48671 C 0.74357 0.48601 0.74722 0.4844 0.74722 0.4844 C 0.75868 0.47445 0.77413 0.47399 0.78715 0.47214 C 0.83975 0.47399 0.91458 0.48532 0.96371 0.46983 C 1.02673 0.47214 1.00486 0.47214 1.02916 0.47214 L 1.04357 0.46497 " pathEditMode="relative" ptsTypes="ffffffffffffffffffffffffffffffffffffffffffffffffffffffffffffffffffffffffffffffAA">
                                      <p:cBhvr>
                                        <p:cTn id="6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extures.photoshop-ramki.ru/wp-content/uploads/2012/09/Detski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274"/>
            <a:ext cx="9144000" cy="6865035"/>
          </a:xfrm>
          <a:prstGeom prst="rect">
            <a:avLst/>
          </a:prstGeom>
          <a:noFill/>
        </p:spPr>
      </p:pic>
      <p:pic>
        <p:nvPicPr>
          <p:cNvPr id="15364" name="Picture 4" descr="http://baf.com.ua/images/komar.gif?crc=39012885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05064"/>
            <a:ext cx="1457265" cy="1821582"/>
          </a:xfrm>
          <a:prstGeom prst="rect">
            <a:avLst/>
          </a:prstGeom>
          <a:noFill/>
        </p:spPr>
      </p:pic>
      <p:pic>
        <p:nvPicPr>
          <p:cNvPr id="4" name="Picture 4" descr="http://baf.com.ua/images/komar.gif?crc=39012885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4664"/>
            <a:ext cx="1054020" cy="1317526"/>
          </a:xfrm>
          <a:prstGeom prst="rect">
            <a:avLst/>
          </a:prstGeom>
          <a:noFill/>
        </p:spPr>
      </p:pic>
      <p:pic>
        <p:nvPicPr>
          <p:cNvPr id="5" name="Picture 4" descr="http://baf.com.ua/images/komar.gif?crc=39012885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20688"/>
            <a:ext cx="1003121" cy="1253902"/>
          </a:xfrm>
          <a:prstGeom prst="rect">
            <a:avLst/>
          </a:prstGeom>
          <a:noFill/>
        </p:spPr>
      </p:pic>
      <p:pic>
        <p:nvPicPr>
          <p:cNvPr id="8" name="Picture 4" descr="http://baf.com.ua/images/komar.gif?crc=39012885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3212976"/>
            <a:ext cx="1003121" cy="1253902"/>
          </a:xfrm>
          <a:prstGeom prst="rect">
            <a:avLst/>
          </a:prstGeom>
          <a:noFill/>
        </p:spPr>
      </p:pic>
      <p:pic>
        <p:nvPicPr>
          <p:cNvPr id="9" name="Picture 4" descr="http://baf.com.ua/images/komar.gif?crc=39012885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03121" y="1772816"/>
            <a:ext cx="1003121" cy="1253902"/>
          </a:xfrm>
          <a:prstGeom prst="rect">
            <a:avLst/>
          </a:prstGeom>
          <a:noFill/>
        </p:spPr>
      </p:pic>
      <p:pic>
        <p:nvPicPr>
          <p:cNvPr id="10" name="Picture 4" descr="http://baf.com.ua/images/komar.gif?crc=39012885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-626951"/>
            <a:ext cx="1003121" cy="1253902"/>
          </a:xfrm>
          <a:prstGeom prst="rect">
            <a:avLst/>
          </a:prstGeom>
          <a:noFill/>
        </p:spPr>
      </p:pic>
      <p:pic>
        <p:nvPicPr>
          <p:cNvPr id="11" name="Picture 4" descr="http://baf.com.ua/images/komar.gif?crc=39012885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-1253902"/>
            <a:ext cx="1003121" cy="1253902"/>
          </a:xfrm>
          <a:prstGeom prst="rect">
            <a:avLst/>
          </a:prstGeom>
          <a:noFill/>
        </p:spPr>
      </p:pic>
      <p:pic>
        <p:nvPicPr>
          <p:cNvPr id="15368" name="Picture 8" descr="http://animo2.ucoz.ru/_ph/108/2/2761844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531890"/>
            <a:ext cx="3960440" cy="5326110"/>
          </a:xfrm>
          <a:prstGeom prst="rect">
            <a:avLst/>
          </a:prstGeom>
          <a:noFill/>
        </p:spPr>
      </p:pic>
      <p:sp>
        <p:nvSpPr>
          <p:cNvPr id="13" name="Выноска-облако 12"/>
          <p:cNvSpPr/>
          <p:nvPr/>
        </p:nvSpPr>
        <p:spPr>
          <a:xfrm>
            <a:off x="5508104" y="4221088"/>
            <a:ext cx="3312368" cy="2304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за ним комарики</a:t>
            </a:r>
          </a:p>
          <a:p>
            <a:pPr algn="ctr"/>
            <a:r>
              <a:rPr lang="ru-RU" dirty="0" smtClean="0"/>
              <a:t>На воздушном шарике</a:t>
            </a:r>
            <a:endParaRPr lang="ru-RU" dirty="0"/>
          </a:p>
        </p:txBody>
      </p:sp>
      <p:sp>
        <p:nvSpPr>
          <p:cNvPr id="15370" name="AutoShape 10" descr="http://scientificstar.ru/_ph/53/2/52140714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2139E-6 L 1.94444E-6 -0.5976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87  E" pathEditMode="relative" ptsTypes="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56311E-6 L 0.3816 -0.080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2631E-6 L -0.2401 0.25174 " pathEditMode="relative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1.nnm.me/f/3/5/4/d/defcc5c1b6d09ee57c8eff5c9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3763" cy="6858000"/>
          </a:xfrm>
          <a:prstGeom prst="rect">
            <a:avLst/>
          </a:prstGeom>
          <a:noFill/>
        </p:spPr>
      </p:pic>
      <p:pic>
        <p:nvPicPr>
          <p:cNvPr id="16388" name="Picture 4" descr="http://animashki.org/uploads/posts/2016-06/1466767435_148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93096"/>
            <a:ext cx="1800200" cy="1975077"/>
          </a:xfrm>
          <a:prstGeom prst="rect">
            <a:avLst/>
          </a:prstGeom>
          <a:noFill/>
        </p:spPr>
      </p:pic>
      <p:pic>
        <p:nvPicPr>
          <p:cNvPr id="16390" name="Picture 6" descr="http://www.gifki.org/data/media/1462/lobster-i-omar-animatsionnaya-kartinka-00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973358" cy="1065660"/>
          </a:xfrm>
          <a:prstGeom prst="rect">
            <a:avLst/>
          </a:prstGeom>
          <a:noFill/>
        </p:spPr>
      </p:pic>
      <p:pic>
        <p:nvPicPr>
          <p:cNvPr id="16392" name="Picture 8" descr="http://eveningsdelight.net/images/lobster_wave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645024"/>
            <a:ext cx="1045145" cy="1108487"/>
          </a:xfrm>
          <a:prstGeom prst="rect">
            <a:avLst/>
          </a:prstGeom>
          <a:noFill/>
        </p:spPr>
      </p:pic>
      <p:sp>
        <p:nvSpPr>
          <p:cNvPr id="16400" name="AutoShape 16" descr="http://www.playcast.ru/uploads/2016/11/04/2041842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8" name="AutoShape 24" descr="http://th25.st.depositphotos.com/1020070/6443/v/170/depositphotos_64439895-Cartoon-grey-wol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6" name="AutoShape 32" descr="https://previews.123rf.com/images/shock77/shock771109/shock77110900003/10730974-funny-cartoon-wolf-Stock-Photo.jpg"/>
          <p:cNvSpPr>
            <a:spLocks noChangeAspect="1" noChangeArrowheads="1"/>
          </p:cNvSpPr>
          <p:nvPr/>
        </p:nvSpPr>
        <p:spPr bwMode="auto">
          <a:xfrm>
            <a:off x="155575" y="-2903538"/>
            <a:ext cx="6677025" cy="604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18" name="AutoShape 34" descr="https://previews.123rf.com/images/shock77/shock771109/shock77110900003/10730974-funny-cartoon-wolf-Stock-Photo.jpg"/>
          <p:cNvSpPr>
            <a:spLocks noChangeAspect="1" noChangeArrowheads="1"/>
          </p:cNvSpPr>
          <p:nvPr/>
        </p:nvSpPr>
        <p:spPr bwMode="auto">
          <a:xfrm>
            <a:off x="155575" y="-2903538"/>
            <a:ext cx="6677025" cy="604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Выноска-облако 21"/>
          <p:cNvSpPr/>
          <p:nvPr/>
        </p:nvSpPr>
        <p:spPr>
          <a:xfrm>
            <a:off x="3995936" y="764704"/>
            <a:ext cx="4140968" cy="30243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за ними раки </a:t>
            </a:r>
          </a:p>
          <a:p>
            <a:pPr algn="ctr"/>
            <a:r>
              <a:rPr lang="ru-RU" dirty="0" smtClean="0"/>
              <a:t>На хромой собаке.</a:t>
            </a:r>
            <a:endParaRPr lang="ru-RU" dirty="0"/>
          </a:p>
        </p:txBody>
      </p:sp>
      <p:sp>
        <p:nvSpPr>
          <p:cNvPr id="16428" name="AutoShape 44" descr="http://scientificstar.ru/_ph/53/2/52140714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30" name="AutoShape 46" descr="http://scientificstar.ru/_ph/53/2/52140714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nnm.me/f/3/5/4/d/defcc5c1b6d09ee57c8eff5c9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3763" cy="6858000"/>
          </a:xfrm>
          <a:prstGeom prst="rect">
            <a:avLst/>
          </a:prstGeom>
          <a:noFill/>
        </p:spPr>
      </p:pic>
      <p:pic>
        <p:nvPicPr>
          <p:cNvPr id="3" name="Picture 12" descr="https://appstickers-cdn.appadvice.com/1158567837/819045501/4abede148b6763228bdd1b122b820afd-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2420888"/>
            <a:ext cx="5310386" cy="5310386"/>
          </a:xfrm>
          <a:prstGeom prst="rect">
            <a:avLst/>
          </a:prstGeom>
          <a:noFill/>
        </p:spPr>
      </p:pic>
      <p:pic>
        <p:nvPicPr>
          <p:cNvPr id="4" name="Picture 40" descr="https://s7.hostingkartinok.com/uploads/images/2014/05/d568f542dbadcf6f0b1d632931bb7d7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573016"/>
            <a:ext cx="1344150" cy="1008112"/>
          </a:xfrm>
          <a:prstGeom prst="rect">
            <a:avLst/>
          </a:prstGeom>
          <a:noFill/>
        </p:spPr>
      </p:pic>
      <p:pic>
        <p:nvPicPr>
          <p:cNvPr id="5" name="Picture 38" descr="https://s7.hostingkartinok.com/uploads/images/2014/05/d568f542dbadcf6f0b1d632931bb7d7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140968"/>
            <a:ext cx="2132689" cy="1599517"/>
          </a:xfrm>
          <a:prstGeom prst="rect">
            <a:avLst/>
          </a:prstGeom>
          <a:noFill/>
        </p:spPr>
      </p:pic>
      <p:pic>
        <p:nvPicPr>
          <p:cNvPr id="6" name="Picture 48" descr="http://scientificstar.ru/_ph/53/2/52140714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993903"/>
            <a:ext cx="1728192" cy="172819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0" y="-315416"/>
            <a:ext cx="3456384" cy="32049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Волки на кобыле.</a:t>
            </a:r>
          </a:p>
          <a:p>
            <a:pPr algn="ctr"/>
            <a:r>
              <a:rPr lang="ru-RU" dirty="0" smtClean="0"/>
              <a:t>Львы в автомобиле</a:t>
            </a:r>
            <a:endParaRPr lang="ru-RU" dirty="0"/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44202 -0.0194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0.45469 -0.0104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783 0.0106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44115 -0.6469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www.stihi.ru/pics/2012/02/15/86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://www.stihi.ru/pics/2012/02/15/86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://www.stihi.ru/pics/2012/02/15/86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://www.stihi.ru/pics/2012/02/15/86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://www.stihi.ru/pics/2012/02/15/8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802"/>
            <a:ext cx="9247849" cy="7305802"/>
          </a:xfrm>
          <a:prstGeom prst="rect">
            <a:avLst/>
          </a:prstGeom>
          <a:noFill/>
        </p:spPr>
      </p:pic>
      <p:sp>
        <p:nvSpPr>
          <p:cNvPr id="17420" name="AutoShape 12" descr="http://www.gifki.org/data/media/198/lyagushka-animatsionnaya-kartinka-041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2" name="Picture 14" descr="http://www.gifki.org/data/media/198/lyagushka-animatsionnaya-kartinka-04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6576" y="2348880"/>
            <a:ext cx="3478880" cy="3478883"/>
          </a:xfrm>
          <a:prstGeom prst="rect">
            <a:avLst/>
          </a:prstGeom>
          <a:noFill/>
        </p:spPr>
      </p:pic>
      <p:sp>
        <p:nvSpPr>
          <p:cNvPr id="17440" name="AutoShape 32" descr="http://st.depositphotos.com/1037178/3252/v/950/depositphotos_32526299-stock-illustration-broom-cartoon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42" name="AutoShape 34" descr="http://st.depositphotos.com/1037178/3252/v/950/depositphotos_32526299-stock-illustration-broom-cartoon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44" name="AutoShape 36" descr="http://st.depositphotos.com/1037178/3252/v/950/depositphotos_32526299-stock-illustration-broom-cartoon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52" name="Picture 44" descr="http://clipart-library.com/img/9296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4149080"/>
            <a:ext cx="6564835" cy="2146074"/>
          </a:xfrm>
          <a:prstGeom prst="rect">
            <a:avLst/>
          </a:prstGeom>
          <a:noFill/>
        </p:spPr>
      </p:pic>
      <p:sp>
        <p:nvSpPr>
          <p:cNvPr id="25" name="Выноска-облако 24"/>
          <p:cNvSpPr/>
          <p:nvPr/>
        </p:nvSpPr>
        <p:spPr>
          <a:xfrm>
            <a:off x="179512" y="4077072"/>
            <a:ext cx="3578696" cy="24208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Зайчики в трамвайчике.</a:t>
            </a:r>
          </a:p>
          <a:p>
            <a:pPr algn="ctr"/>
            <a:r>
              <a:rPr lang="ru-RU" dirty="0" smtClean="0"/>
              <a:t>Жаба на метле…</a:t>
            </a:r>
            <a:endParaRPr lang="ru-RU" dirty="0"/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08 -0.04093 L -0.72118 0.0541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1351E-6 L -0.68629 0.0612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3/06/27/561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343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79912" y="548680"/>
            <a:ext cx="5364088" cy="15487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Едут и смеются</a:t>
            </a:r>
          </a:p>
          <a:p>
            <a:pPr algn="ctr"/>
            <a:r>
              <a:rPr lang="ru-RU" dirty="0" smtClean="0"/>
              <a:t>Пряники жуют</a:t>
            </a:r>
            <a:endParaRPr lang="ru-RU" dirty="0"/>
          </a:p>
        </p:txBody>
      </p:sp>
      <p:pic>
        <p:nvPicPr>
          <p:cNvPr id="4" name="Picture 6" descr="http://file.mobilmusic.ru/66/61/8d/9650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81128"/>
            <a:ext cx="1367898" cy="1823865"/>
          </a:xfrm>
          <a:prstGeom prst="rect">
            <a:avLst/>
          </a:prstGeom>
          <a:noFill/>
        </p:spPr>
      </p:pic>
      <p:pic>
        <p:nvPicPr>
          <p:cNvPr id="6" name="Picture 6" descr="http://animal-store.ru/img/2015/043018/52469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77072"/>
            <a:ext cx="1666875" cy="2171701"/>
          </a:xfrm>
          <a:prstGeom prst="rect">
            <a:avLst/>
          </a:prstGeom>
          <a:noFill/>
        </p:spPr>
      </p:pic>
      <p:pic>
        <p:nvPicPr>
          <p:cNvPr id="7" name="Picture 4" descr="http://baf.com.ua/images/komar.gif?crc=39012885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356992"/>
            <a:ext cx="1054020" cy="1317526"/>
          </a:xfrm>
          <a:prstGeom prst="rect">
            <a:avLst/>
          </a:prstGeom>
          <a:noFill/>
        </p:spPr>
      </p:pic>
      <p:pic>
        <p:nvPicPr>
          <p:cNvPr id="8" name="Picture 10" descr="http://www.stihi.ru/pics/2012/02/15/86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141879"/>
            <a:ext cx="3438127" cy="2716121"/>
          </a:xfrm>
          <a:prstGeom prst="rect">
            <a:avLst/>
          </a:prstGeom>
          <a:noFill/>
        </p:spPr>
      </p:pic>
      <p:pic>
        <p:nvPicPr>
          <p:cNvPr id="9" name="Picture 4" descr="http://baf.com.ua/images/komar.gif?crc=390128852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8469560"/>
            <a:ext cx="1457265" cy="1821582"/>
          </a:xfrm>
          <a:prstGeom prst="rect">
            <a:avLst/>
          </a:prstGeom>
          <a:noFill/>
        </p:spPr>
      </p:pic>
      <p:pic>
        <p:nvPicPr>
          <p:cNvPr id="10" name="Picture 44" descr="http://clipart-library.com/img/92961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348880"/>
            <a:ext cx="3960440" cy="1294686"/>
          </a:xfrm>
          <a:prstGeom prst="rect">
            <a:avLst/>
          </a:prstGeom>
          <a:noFill/>
        </p:spPr>
      </p:pic>
      <p:pic>
        <p:nvPicPr>
          <p:cNvPr id="11" name="Picture 14" descr="http://www.gifki.org/data/media/198/lyagushka-animatsionnaya-kartinka-041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1556792"/>
            <a:ext cx="1750689" cy="1750691"/>
          </a:xfrm>
          <a:prstGeom prst="rect">
            <a:avLst/>
          </a:prstGeom>
          <a:noFill/>
        </p:spPr>
      </p:pic>
      <p:sp>
        <p:nvSpPr>
          <p:cNvPr id="18434" name="AutoShape 2" descr="https://otvet.imgsmail.ru/download/edbd72fce7114634ae83fa3d26a0ade6_i-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04045 -1.004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2017-12-09T05:50:10Z</dcterms:created>
  <dcterms:modified xsi:type="dcterms:W3CDTF">2017-12-09T16:21:40Z</dcterms:modified>
</cp:coreProperties>
</file>