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9" d="100"/>
          <a:sy n="109" d="100"/>
        </p:scale>
        <p:origin x="17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AA6E73-0D14-4B46-9EB2-ADE4652DE530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EF7A17-F856-4ED1-AF73-CED20807AE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01008"/>
            <a:ext cx="7988424" cy="576064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Приемная кампания </a:t>
            </a:r>
            <a:br>
              <a:rPr lang="ru-RU" dirty="0" smtClean="0"/>
            </a:br>
            <a:r>
              <a:rPr lang="ru-RU" dirty="0" smtClean="0"/>
              <a:t>в учреждения высшего образования</a:t>
            </a:r>
            <a:br>
              <a:rPr lang="ru-RU" dirty="0" smtClean="0"/>
            </a:br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4" name="AutoShape 2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o.remove.bg/downloads/afd8876b-2a79-472b-833e-4f2c4f02682a/image-removebg-preview.png"/>
          <p:cNvSpPr>
            <a:spLocks noChangeAspect="1" noChangeArrowheads="1"/>
          </p:cNvSpPr>
          <p:nvPr/>
        </p:nvSpPr>
        <p:spPr bwMode="auto">
          <a:xfrm>
            <a:off x="395536" y="332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esktop\Буклеты 2022-2023\шляпа выпускни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727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31645"/>
            <a:ext cx="777240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Министерство образования Республики Беларусь</a:t>
            </a:r>
            <a:endParaRPr lang="ru-RU" sz="2800" dirty="0"/>
          </a:p>
        </p:txBody>
      </p:sp>
      <p:sp>
        <p:nvSpPr>
          <p:cNvPr id="8" name="AutoShape 7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data:image/png;base64,iVBORw0KGgoAAAANSUhEUgAAAP0AAADHCAMAAADlCqUFAAAAe1BMVEVJaI7///8/YYk5XYdGZo08X4g2W4ZDY4tHZo0xWIQ/YYpBY4re4+k0WoWst8eFl69eeZrP1d7z9fd9katTcJRVcZTt8POcq77l6e6jscKyvcy7xND4+fvEzNd3jKiXpbmOnrRqgqDL093X3ONlfp55jqlwhqMnUoAbTHx5R5PYAAAOWklEQVR4nO2d6YKivBKGyUbYFxFkFRTbPvd/hacqAdSenult2pb58v4KSiJP1kpSQcsyMjIyMjIyMjIyMjIyMjIyMjIyMjIyMjIyMjIyMjIyMjIyMjIyMjIyMjIyMjIyMjK6s3zxqn76se4jf0jTruvSK3XdMU3zn36wu8jZ5k8BKZ181vZMSJV8BN5hNrcsFspve8jvk2PRhAThci1PJHD5RxLYFkXC6ZHEa8S3ONCzy9Xp+uodojUhDYMas/lQtEfRF+llTEhPc0KO/xi9z2FIYMKfrqQSXPEp5KjPvSxzGTv1VF2qb65ajn8bB766hJSkxxi9bmp8+iHpfxfxtX5DzwWLn9y4SZssVFzxEIOGgfNsCm3V52K7S8cocVX0fMDvDpcuQN0ZO3yvvhiGs9xPsQ+ILPjQpGN9Wh7ADxMVQ8X6MXq+T6HzD7pdFZDAwgfdRRtCSL3j/lBjqKm2Fvb4NYHA0HbKRsgj6AZIO9PLAa7KaMdlHI0QTKMnGkeBCu1xpIgIGSBpEk1PIJ4KiBCkLdxRfaTz/bv0Vh6XpE0Y9dwdKSiSUNmSA/PRQoLQmeGHFutIAtzUIqOKRtmhKMlAdWp22UNv6EFmcPrckeYZ6jj3nlPSuFjbKcDHEDusSKbquf9EyI4yBndELr0D/G/bPZTLTpVn2JFaBURBdGX383YKeT0ZPEXdk97TyY3DnAQ/bHJSzMXakIjOoUpn3ai/hR89ql9gBYnxA5aS/V2a/W/poWB26hk5dOjqE68gOTLLLVRMTS/b0p5ikkLo5AIX6oiqtaKL/kjP9+NZ6l8o9V2kVVmI9PcxH96kt1igTZmJHuDrqRb4MYlC3UO7pUYG+ud6Hv7INvkTPXStKpeQXtcushGY7iPRw9M2GNL03Gqb54kevqmHSZBFvkousHNdNWg1hrf0tsqocKFXv0hdq5/pG3LGbx6J3otIh58peoQPvc1Ef4QOetI4ZqoWJwGzU1JBDWabPb2hPw49ahgv9Nw9NS0JJnpHjOTEVK/3MPQQUp0S0vu87UJroU9JDKbOJGlN9HKPNdjPCsZv6fsdqr/Qi0NJuoNrTfSWE8ZjnY7j5nHovZp0E/0W4MGuWeg7Vci3yUF8VkJPYQc7yl/UfB/lLjXfjkiwZRzuKuclBfkckPMjlT20wn5q99tNh/PBmZ5ObeImOYgP418ATV4l/odej+7gNq7uWuhhfK3EI7V7vyUJ9s1A3yr4hZ4fFjg00HVyGJ9DlLphb9BLQnI9Tiz0oidj+Bi9Xq9LCApSDepAr+EXehwMs3kWlAxTnw/xRU2aDWTZH+n5frYR5hHPkgewLZw707vLlVyugD4IgceD8UsVvQOWmLL4oWve6EKz5BnMYF99lJS5Tq50VaLK9FX0zswcaUQ25QPUnMm4ycDawfR8q1VG3r1sPcnsIyFPrn4umM/C1T4Umn4s9wJsWRLjs4owAyMcb/RCmNNXOooYSJHYjImoPeFElrk1OUF8e0QLiUEHB6MCTgSYLAARxgXKrI0OwZBIahgyBBhP5XOytVhekBryjMkNOd7Bzpd9SVBFqjr1broKcl3zc8gL0iWqoNJCfTV6XqNCmyDBFOghgPsDcrQQ/lTi9K88Cj9rPWgErU4cEtMplzs2h3pp+WdMsIQsICRIpQffBLZjCZwEkra6Az5zUUyXvcdCvLKnst8JEbqhtkahXsxfeUsIxW2Y+u/FNK9h9pQaR7tX2HPiVKesyn4OodFcpcfdVsgsrcDEhXRVMgLvsO8yx/udLn3+m/LlK1Pxd83OHU+ombLPfpT1F3FowPWHVnf/IfGswfWb7L+Jz89qbe3836QHyw31H4U3MjIyMjIyMjIyMjIy+tfk8C9NcW8jO486XRbMBjHm4TInY0KvwDuMnw5bphfWfYb3XLYYqIpALWeKq1Y75xBKsu0pZ3MEh4ok4Xrvgun7/OV3pxi+sCfd1fnNP5YFKug8L4ZgM7lodGXXjcETPpxfBXjH4pApIhWhotao4pYp9TodCtSuhtgHBSHBWZNxLyo3pK0t3+JPpb5v5+VBqX9Wu61kXbHZqAcpt/fEF+hcVSZC8BPB9TzcjJIHMkomwl47VFGWIM3sp8I3ASlzLHuG+x2RBADh7wipdQGzqN3bNlxXeMm35XHrWgFRu1vMSgk5C4rebiMhmXYJZx0hTXxOGtKe773A6wbK/Uh06f8igl40zrYtVAuw68kFS9TD7JBj0X6MNJiltmS2eofLnUOsIgnkTAhEGEMWY4heH0Tv19En3KpEeRDSG2deRUoufC7qxX3tfmKp8s0R7c6Tx+DMcWs+npxr2lY/XzPU84Y1K/f1vAnvUGDWn0K5qRA/k0o5YyUE/VmgWFWmANkGN+78bPJv41ZJUp2iXZIz9jBeTe6wifNCmp4fyAnAcUdxS1qxbD+qbQ2gn723+Hnz/Cs9q9tW07Ng9miLK64c0jSiE6nNyZne4cVCH07bwj9IHx6LqWHLeH4sdLhUQa/pXe2QA3dX7i/0AL/VIdyPnyL7VAH1E5Cn2sVEz3lx3M8/w47k8JNln9nhoGufdfFWsdRG8wbzBOhFpnbcnS3Zspf0AJ8zTQ/5de3SATXhcDPWa3oui9TNZnqeQ5cqOWc/RJ82RzLM5xRoQ6LJIwdKslU7vE3vC3TIsWh0ZOKW3mERSaSv6SHrmqujPaLF9nQlRY/w7KqK+UlQxofzofsZ+v4Uw/AzO1PVk3vqDb30dmS0HW9z5i/oQ4R3Jnp08LvQO/I1eluWwO1f6GEkzKHfr4MfavfUO0yONOhpuFRe6MCLqebDqAAkNC6YdUvvIbw1088ubpPsl/5nSO+W2PSv6bHyt5Yb/VivJ6q5dwbkcmoF3pQRih6L9TmATuyGvlXwCz3QFewm7QuQo78fA9Xr39B7JXmiP9jnW1K7Z8mpMeuvRu2ZpOixGZzQ//627BX8Qq9qyHz2Ir+4PaEwUaAnylnkht7u0G3lJ+mBqQstmm3Rl07bXDBa6+ELxnup8mKDPcIVvbeB1jCFtGEkIpLqmiPiiFqQPU+T61+HueJn84joL32+xXZgYDs/Qc8pjFWR63MYy0j8fEAGdJml2BeVqjo4vnusXanKLeF4RToX93i5BwZsIubQCUOOB31XKLl0+xHSkHs86CClJ0d04pf2QEoXj/Vwu4cQen5w9IkCg5C70LTu6zTh7Ht0RDrG0JVXhLS6z8IzdoKdghYzwTnFMP2ps8QRGyiiU9yhP1MM4/jTUBJSDHvOzyrUZ5Y2Ycf4HAejdtSHSVS9P1dtDwnnWaV+DGqBCqXwszzrlGsYP+Mn9V3dBnhVR6h651uiL4tRfyz2ML899upwlIxruKeu95zuYh+udITBtyIVrCPf3+lQrcw9isd4Nrup6/dOeCwnOCh3pkbfF/vbWocqFRftQdnX6oO7nmykk5CTsuUQsqSCCTqHlfA0jb9cYXCOu3w4GUkezXOxuDDDtDa3mD6LMEWQeM+ciq9/fErjPqdSvlfO7ZGyexwwMzIyMjIyMjIy+i5xnzGxypePfFmShslwPHb759s3Sfz74lS4T9OBG3yvQuL+V6qAQ5kLhU5u1DZPz7b4F6Zqf5JPGe1H8qrK7ukfbgRQ3Z+z6Dfok8YoCcVrZ5ZWLUcKN+nTP5IvVSCGHPh3GoHvhWLo3kN+yYHsWdD1L29wj0F1Lz6CPintmctWnAOqutd/buhv5kDorbER+B5jH6vur6uIMhgJ1pQDqrp/qdBvlfaQA/4qGoHPvljdX1c3CPvBGwFlzM3+QnV/XUWducx7VGOA0v749wv9VmN9Ch+S36u+mXzW4RHx2WdG9c8o8t5+mLuLJ117B/aye0R4fAOamyyT9u9ROiTh4764mVObDen35EBa7Z/Zo8//wL61Wdz83UZQNjFjdCXrP8rC3/2tDIDqvrqVL3z/6V8gr6DQH726/yr0Z1L6fCMom/Oz8NZh378QmwzegxDuvvrwWNh2VT6/t2iN0hQ7dejAY5AD7x8J0ip/YIP+HRK14ri8jY17YRJ3mzfJN00mVk2O4rqqZ9dzUg4jwT7+w9Lmps4Sl66yod8ID9ggjip6Li6upJgD5yZ4BT3Y5a64emEPZY89m/+DqB7ulNc9C7qdJa7WqLmARnCzmbPpYmFfqrtDGbd2Zb9WfKbn+fowIjaCosss+7JRg1Ugr44zeSjkUt19Iba9etFe9FjvUXu/Qt3Bn/nSCLBuVydxtUqPW5nnp7N7TU5tGdfzTPkhZ7LvkaM69xab/YVeVYHdll03Annd0HlcBVeGQWG/kvIKhK9RB6lTWjf0CuoYb+0Xu5VShNvdS5OoXCm9iNXjjy5/hX7q4Je/v4BOkMf1K7bQSulFMxdzzud68IuKIDoJ2w6tQ12+bgevk57GlzJmeGTltyrK8jfkit59+7ceUFdAPaWfn+nmK7T6bqp6I75An6zQ3L/p5r5En6+Q3hJX/feT/AL9e9/P+1CS2aXobesL9Os0ddkw9XupcNSfon1SD7ll9bZCvazVPlvqbOYnNa6y6NVLMZT26u0Zw+fgN6vs9Cz1H1FXVVfEby9o/apiu7Il/FnLmFfrOSrlH/doiFb7RvLF3lneqMBO7/JUvLDzx92rfEt09mMYL+9JYFb8ziXtIj1Y62W/om/Dq09lmMfNGx4ObRAdGFtrndcS85Jle+trySUN80NdF8UvM7uihBlvlVj22pfyLwPeNOTdiHNPzeqTJMkrdSw9hmDCbJt56ydH0aV+/95a4yB9oFxi8J6P9726muTVa12W/bz4dqFv1tx5f05Xjnsf+5/kf0L0Qt+uc2nuK2JXe3Rrnal8QVfjeLzWncjP6sW63k8/zr21vaJf5+LUVyT31axVrkt+Udyb9R+ENzIyMjIyMjIyMjIyMjK6s/4P+5Lw4wFgHVI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data:image/png;base64,iVBORw0KGgoAAAANSUhEUgAAAOEAAADhCAMAAAAJbSJIAAABR1BMVEWj1eD///8zcYD0s4IqNjPio3nz+v8kLSt3OiOf098gLStuOCTYk2Sl1+IXHRzloXNwMhy8mS/ChF34/v8haXnfpXn2sn8SJijM5+284Oiw2+TV6/CvkC8aIBuDby0XJisXZXbt3dTj8vXq9fggKCMiMjMAAADX5OcdJCO/ysPxtIXksI6aytQtOjczQkCKtL24zdVkkZ1RhJF6oavIoi+ZXT+DRi11LxDmupWq0tlHgY9bdnp4nKJOZmiSv8duj5Q+UFBIXl9nhos8QTMSFhRZdHkFAACTnJyMh4WabCmFcmx/Vkd4Lwefr690Lg2OXCfZv6S2zs3Qw7C9wrrTsJShvMXs4NmWtL7qzLpwpbLw7ewAEhttXytaVTJCQCiWfjCNeDFSTzJoXjKheiyGTiWmaknGnUDCj1CdmpWdYULHiWFgHQbhybtJm7lhAAARA0lEQVR4nM2d6V/bRhrHxzIYlEbYRIoX2yQ4NmACJr4CDd6E3OndJG0ppU16bbPbZvv/v94ZSbZ1zIxm5nmG7O9N+DhGmi/PPZYlUrIuv9tptTYajSaV5xHPYz80GhutVqfr2z89sXhsirbRaHpuKJJV9LLXbGzYBbVF2O1EbDmwvCLOTtfSSmwQ+q2GIlwas9GyYUtsQr+z4WnCJTG9jQ42JSohNR4xxptBEmRTIhJ2KB6Ibk5JGh28ZWERdhtA42Ug3QZW5kEh9FtNVL6IsYnjrQiEPs0tyHgxpLeBwAgmRHbPDCOCswIJu017eDFkE8gIIqT2s8wXMsLsCCC8HD4wozGhv3FZfCGjec4xJWwhVXdlRNK6VEL7CYbDaJhyjAiNC4QXyRDRbVwSYcfMQRlZfzC5Pxn0iSGlSwz6VW1C3yiDUqT+5J93bmwz3bjzz0nfDNJtaGccXcKOQYdGYU7vPzjcXlmaaWX78MH9UxNI19M1oyahdolgYXf68NFKAm8GufLo4alBVLobFgl9zRRKl+8Onhze2F7ia/vG4ZOBqwvpNrU8VYewo4vXnzw/3L4iwIt0ZfvwuX5Q6niqBqGOh4ah9/gw55s80aB8rBmUOp6qTqicQ8PQe/JoWwlvBrn96IlOUGqURlVC1RBkvjmgZUGdbk5Ji8hA2V/Vg1GRsKt03jD0HtzRMF7WlHceKAelp9jEqREqtDFRWXi8ZIw3g1x6rFZEVBscJcJWER9b0ODJHWFZ0BNtep4MFDo7V2ncUCEsADQPPbHUglIJUYFQCsjwWEcmr3omusI6uwJIFcRiQnEZFHZkMuOs6Ly5sLNTKIyFhCLAqCPTDL2VNSatXwmDUtzZFSMWEfJdNOrI9MvCWqStHa3fokVE3NkVOmoBoQCwr9qRcQl/evN2Z0cXknZ2fSNEOaEA8KFOR5ZaaEj48/rd9V/eLmlDbj80QZQSdgQWvGGEFy+U/m123t7cpJC/P9U05Q2BFaWlX0bY5R2OET7bA9Y+SvYbg9x887M65MreMz4hIbIGTkLoizYsvMe7z9YQIJ++YZA3f95SgFzZW3u2+1iUUD1JGy4hbPIPxxAHz3d2d8GWXNrZWvr9FxqUvxYEJbXe7u7O84G4+DdNCGXzYNSG7r6gkFBTbh2+/SUKSn4NWaF4L3ajRlW8IMm8KCQsmuijfmYXxV+XfvuVQb7JQYa+uRv1NfLliCu/iJCfRnOQ7v0Hz148w8g8T2nmubv5JpFeqfHosR/cV9uqEiZUAaFffMgZJA3KQ5ygpJln/e7mzd9ivN3dQxp66jsbgmwjIBRnGR4lDcpHL9bW4EG585Rlnptbe2trLx4VhF5OgmzDJ9Td+GV96rM91q+A/XVre/PmT2t7a/rb/oJQ5BKqBGGO8QYdjKCQ4QE2b27RQ5ns+HNDkUfom3xmEhKCIONf3YsJTdbAC0UeodmnSzEhg9wLV6pDOf+dlZUr5oTcqsghNPDRNOEMUtWUM+NFvwog5Poph9Dk0FlCdX+dvW0uCCHh4eD4KI9QATKHByXk+GmOsGv6ET2PUOavad/EsqGbG6RyhKZXWYgI+ZAiPDhhru5nCQu3tw0IF/66lyLmC0aY39PIEKr2o9qEc7A1ofFwCHP9aYbQ/FKuYsKIck9Gh0GYbd7ShKZpRplQQVtQG2aSTZqwYXxY4q1d0dQ/8qKvbv2+vrl05cq2OSFpiAkBJiTeJ7WPtHR8PS/2+vr6+r8++vgTAGHaiClCgAkp4derGqq9K3N0rbb6ByXcrH0NIUwbMUkIMSHxPv1YHa92VOUBlsvHq6uU8LPax59CCFNGTBLqDPZ5ws9rOQ6Bjt8t8/nK5avMiJu11drnEMLUuJ8gBJmQeF9kAa/x9V5gvkhHtc319Zerq1+ACJNGTBBCopASZl3xqgxEqHcvqZeuU3cAESYjcUHowy779b5MGfBYaimxrm0ywperX8IIXZ9DCL0yPUlYOzLjK5ffh4Sf1b6ELSbR2MwJjTZnEuonCPmlQEnL6zFhH7acxZbNnNB4qIiPeLYgrF0zBlwQngHdtJUjBJUKSvjVouCb5ZhI1Zjw66+APtXMEsJKRbKlMc0xsWaEoKaGJArGjBD6DZ854TGID5GwkSGEfkPE+yRu2v7CIQS13hFimtBsj5RDCEijoeoh4SYGYSdFCOtnkoSAPMr075Dw7ks44ayviQjNt2ewCev/+Yzq5SoCYbxhQzCKYZLwPYyw/J4OH/Q4CIRxSSQ4TjofD2uQYsh0NRrCYANipMaCEO6kxPszJhSOfoqq4hFGbkpQMilxvT//ODqmi6vB6n1MeHx09Cf8K/BRNiUYYwVxb99jq/uLEgIBy2VKGE4m926DV7UxJwSXnm/qdbaoazUUwigf1+vfgIv0jBA4+xJyUo8W957+/cGEi3xcfw1cVzgHE4RaQU0YLWm5Bm5L2XbbLB/XX0EX1ooJobXC3S8jEh4t8vE+1LkaMSE4L88Iy0iEsx/3T4AL8yJC6GhITuarOzbfoJnrr9oilqGEbEgkCNUQm3DuB/BU0wkJwbe3WBAe1aDjYbn8LvFXAtuwERICd2hIIg7fQcfD8BiLvxKUkO3WEPA2YiKX0pKPQTg/xj50ZWxTkcATDXEPMAmvLUZMcLVgqYZgtN2v4opffv9f4AAcHmM2YtbvYTTfBN52L3qachU6WTAtzw4C7mnC5psgTL/ut3Xpkk0Fb71ZV0MQUil5bYkQWg4JS6YE3rNRI1oihK+M9m0EPDpRufesEMJTKRugCLxYJJMpphASDSsXBF4sbKWa+rcYS+sQ+FYpWQz5uITgno2wIRiHkNzDR6zfw1gYJUS5sdyi5iMSIlRDVvIJvOAznRSvWFsYTkpLPhIhfjZFyaSEESK0NKH2cRHr8MkpUhON8OSgXq/vFy9dQfvsSDg+iklIu9Pbr1F8tf6KHgltVZiENBpRWvD6a8zbTjYJQuO9kItQFxHm3qQ8ZMLbCITgz5xSQuUjyU0pY2FMFCnhMkqNWOX8lDchRr+dELKXio1YnWn+0yWZ0EPNpURkxCpXXBPiRiF2tWDipVM+II8ROZESG4TcbamrfHFMiFfqY1kg5DbhVQ4fx0ux2u2EmkizRUq8ZJNH5IUhVrudENb0lBK/d6sW8lnwUUZo4ebxoom/OoMUlAqcqT6zlg2kfZqMjNpTnI2ZjNB2ojI6MZiH8UbCpCghxn5pXgbbiyibhzm5HZQ9b86BtYcM9GYmXkgX5XML3pE1ES0Bss8tMD574h5aa97HnesT8nA+P+RKB9EaYPj5oYWSH8l9XVZjrJetAYafAdt7Xox7olQX6/dO7C1hA+VaDMkJFD7PsNHJLBbQQbmeRnaG24WElpJofP4uyjVR0lMUbBJbmJeSCq+JspZMQ7nfVmXfT1iuIm88ZdTEuTZRqtfV5WURI/2fqoWBaaH42kSbqYZ2qMuh+HxUVrrRmeLrS62mGkKuLy9zIGcvXrd67vgaYVt9W3ySg+WFov2N/cQrB3YTDdK1+lK53y3L9J1VwgbS9y2k+pCE8+9bWBqg4rO8qkoAq1bL4fw7M1YD0f1GSmizZVt878li8/1BbZj47prV5vvDxWHi+4cI3yEVn+ZASmi1Wiy+Q2qtXrhU16WE113d58yrK/E9YEv1wm30er3bUsDl5dv0PXY649R3ua24qduodHu9v2WJhqaav3u9bsUOYvL7+Dbc1N3wK5VeT55oaKrp9SoVK4/eTd1TwUY2bVFAakR5GNJApCakiC3082fuiwG+t0lK7F7cnUqoAidlbhq9sUP07sBeqMy9TXDG4NnDcN3T02607sqtQsJb8Tu7p6cu6Gm6aeXuTwO+xxCT2z+9uBhNnfa448frrsjLIS2Iszf6nXHbmY4uBv0+QeDM3WMIslvDltM/HVyMp04QOI4TTCpzQL/AiNVbi7dWJuFvB850TDldGGXuPlGmJTGkG1C7OWx1odqT+aLZugt6mtR7J+3ZQejRphcDc0rOvb4MNhXDpzRfjCPDzRWclSpJfS/tvL9Pvbd0lj5U4IwMnwDNuV+b7oAR2y5Nx1Y19FOLlhvxIPvmYe54QWxLrdXx7rmnNQczPGY8J69eZs1SI2ZMyBB7nGMGzphB6hDy7puo3tfQpHkx5eIF0zygLJ0e5N/s96bcI1NIjYLJvfelYsGgZzkd5XwzXsaoywEUGzFvQobYHQmO7oxOVZ80y79/qUrBCM3HXwDVhLNgmRE5Jgw1EZ0gmA6ULhcV3INWwYgeueB6Z6xRhWdCYU1M1MLU2ysj8Slo3ilmFN5HuCgSPU/KR0+f6GVSa+YbMZtI4zd3xvKTOIMiXxXeC1puRM87FfvnXLxMI4hEbhTyk2nWjvJ4lNzPW2ZEzxUkABVErhG5JlQAZIxSV5Xck11iRGpAlVNzKn4oTiTOh4oUYK7iC84yFT0KseC++uInxw7UzkzVPuMh5o3IS6T+Wbv4BDHjqeLTZdWeb+FdKANSxPM8Yj6d8hKpf64MSBFFj0OUP9+CP2JoWDA8N68uZo3IM+FE7zRcxKJnlHCfM+P1dU7Mzj3O9TZZI+ZN6HflVYIjTiwWP2eGl2w8xSSTQJzmCmMmneYSqd9RqEUZTTmExc8Kyu/YeKfap3Y4VSNlxFwiVasSGeWzjcrznvLP7PLGBid3nFzVSBoxG4X+0Ogc45wROTj5lzJ7p55rdPJc1UhGYjYKNapEWm4aUfG5axk/NXNSh1M1DkQm1KoSSWXcVPXZeZktG61amD7/omr4vl/xf5gZsfqDH74yk16VSJ7hIr1U1ecfpv3UMAzDBYTjFGMZTmhY/ji34Y808CbDiJIOS6aAmUBUf4ZlqnkzDcMIkVaNbu981A6CKTNiDMhMOA2C9ui81zWpEgklAlHnOaTJcd84DCNNR047PECbGTFy0yozYRh5QdsZaRfbpJKBqPUs2UR/ah6GGY2p4V6FhK/oT+aun1YiEPWeB7wIRUAYphXMjBiaEOnPtghE3Wc6L0LRQ1oKXUwlikQahRWsP5vjeNIglBHGVdHrY/21IyPGiRTvoFH3bfJs9TjbaA5OUoWRWMWMwvkIJcgyBYQ+u2e4d4G2mDidzhMpjliqcbmlvpiw1MVMNEysJt5itRDxmGGqyY1MioQsoeIlGme2S4UYhUyeOI0WE5Zaru54L9c4bEMx3YIO+rl9Cx3CUgsx0TiREZFNGAzkgEWEJdPBTaAxugnbZwUERYQl09GNr2BYwjVh+7wIoJCwdI66oilqInWCQkAFQlzEwHja5R6tGFCFEDsW8VQYg6qEJcweBFHtocrilQiRswOSAiVARcKSyX6tbfXUlq5IWILtpuArmEpbNQPCkg/YEcNXMJJME4aE2IURJJUqYUD4/5NvFHOMPmGp4DqQS1IwVg1BfULsLtVIxZ0oiLA0lF8zZF2Bo+OhJoSl7uRDmrE9kW1Y4BCyhPOhzBhopRhzwpKPOh9oAE6UiyCQkDZxHyCpBmPFNg2FkE5Ul+yqQaAyKWESXnLGMcgwYELqqpfWqQYjMweFEjLGy7BjG8IHJGQpxzZj2zDBYBGGvmrPWQOQfyIRUsaJpU4ucCZgPhRCmlfPpm1syKA9PTPOn0mhEJaYIVGdNQgwzBcKi5D2csMRkrcGzmho0p/xhUdI1R3StAOjpL8/GqJ450yohFSV4cQxjsmg7UyGFeQVYRMy9c5Gjq4t2ftHZ1ixl5QNQqbecDJWxGTvGk+GNuiYbBEydXvDc8rZbgc8VPZiu03Zzoc91MDLyCZhJN/vDYdn55PReDqNPjuk/45Hk/Oz4bDn4+VMkf4HB1ioADd41Yc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C:\Users\User\Desktop\Буклеты 2022-2023\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4685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Буклеты 2022-2023\image-preview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6235"/>
            <a:ext cx="21463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31" y="476672"/>
            <a:ext cx="91540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«Видеть» абитуриента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5805264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dirty="0" smtClean="0"/>
              <a:t>Х</a:t>
            </a:r>
            <a:r>
              <a:rPr lang="ru-RU" dirty="0" smtClean="0"/>
              <a:t>арактеристика из школы (колледжа)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6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«Видеть» абитуриента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733256"/>
            <a:ext cx="7776864" cy="76470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200" dirty="0" smtClean="0"/>
              <a:t>Х</a:t>
            </a:r>
            <a:r>
              <a:rPr lang="ru-RU" dirty="0" smtClean="0"/>
              <a:t>арактеристика из школы (колледжа)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Сокращение </a:t>
            </a:r>
            <a:r>
              <a:rPr lang="ru-RU" b="1" dirty="0"/>
              <a:t>«миграции» между вузами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78497"/>
            <a:ext cx="6196013" cy="34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561973"/>
            <a:ext cx="9381728" cy="574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20" y="548680"/>
            <a:ext cx="920680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548680"/>
            <a:ext cx="913528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39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233</TotalTime>
  <Words>32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Приемная кампания  в учреждения высшего образования 2023 год</vt:lpstr>
      <vt:lpstr>«Видеть» абитуриента</vt:lpstr>
      <vt:lpstr>«Видеть» абитуриента</vt:lpstr>
      <vt:lpstr>Сокращение «миграции» между вузами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2022-12-05T09:17:41Z</dcterms:created>
  <dcterms:modified xsi:type="dcterms:W3CDTF">2022-12-08T12:55:20Z</dcterms:modified>
</cp:coreProperties>
</file>