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64" r:id="rId5"/>
    <p:sldId id="265" r:id="rId6"/>
    <p:sldId id="266" r:id="rId7"/>
    <p:sldId id="258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1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528" y="-10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35083-3DEF-4390-A80F-6F693B449F48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52172-D095-4960-805E-455F070AE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266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5BF822-100E-42AE-ABE8-6E36A0A9111B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4976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теме «Причастный оборот»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942820" y="6000750"/>
            <a:ext cx="4249180" cy="857250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Начать тест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13" y="58093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МБОУ «СОШ №24 имени В.Г.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Столля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Шуваева Р.В.</a:t>
            </a:r>
          </a:p>
        </p:txBody>
      </p:sp>
    </p:spTree>
    <p:extLst>
      <p:ext uri="{BB962C8B-B14F-4D97-AF65-F5344CB8AC3E}">
        <p14:creationId xmlns="" xmlns:p14="http://schemas.microsoft.com/office/powerpoint/2010/main" val="368826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4240" y="206566"/>
            <a:ext cx="3278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ВОПРОС № 9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4149" y="917859"/>
            <a:ext cx="8878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Укажите предложения, в котором  при причастном обороте запятые не нужны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24149" y="1680342"/>
            <a:ext cx="90264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1.Не смолкавшие ни на минуту  раскаты  грома держали детей в постоянном страхе.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Дорога шла мимо заросших густым камышом заливных лугов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Все завидовали согласию царствующему между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Троекуровым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бедным его соседом.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Слуга поскакавший за Дубровским воротился.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71836" y="6057412"/>
            <a:ext cx="1153341" cy="66880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1,2</a:t>
            </a:r>
            <a:endParaRPr lang="ru-RU" sz="2400" dirty="0"/>
          </a:p>
        </p:txBody>
      </p:sp>
      <p:sp>
        <p:nvSpPr>
          <p:cNvPr id="6" name="Выноска 1 5"/>
          <p:cNvSpPr/>
          <p:nvPr/>
        </p:nvSpPr>
        <p:spPr>
          <a:xfrm>
            <a:off x="6063343" y="5444765"/>
            <a:ext cx="1121245" cy="609656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ВЕРНО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35029" y="6057413"/>
            <a:ext cx="1306877" cy="66880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smtClean="0"/>
              <a:t>2,3</a:t>
            </a:r>
            <a:endParaRPr lang="ru-RU" sz="2400" dirty="0"/>
          </a:p>
        </p:txBody>
      </p:sp>
      <p:sp>
        <p:nvSpPr>
          <p:cNvPr id="8" name="Выноска 1 7"/>
          <p:cNvSpPr/>
          <p:nvPr/>
        </p:nvSpPr>
        <p:spPr>
          <a:xfrm>
            <a:off x="2730664" y="5444765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0853876" y="6189197"/>
            <a:ext cx="1093198" cy="5252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7386" y="592574"/>
            <a:ext cx="3562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ВОПРОС № 10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8720" y="1489166"/>
            <a:ext cx="886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каких предложениях есть  действительные причастия прошедшего времени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103" y="2717074"/>
            <a:ext cx="91831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1.Небо украшено узорами  ярко  сверкающих звезд.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2.Широкий паром, приткнувшийся к берегу, казался морским чудовищем.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3.Из-за высоты, находившейся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полверсте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крепости, показались новые конные толпы.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4993" y="6078642"/>
            <a:ext cx="1131085" cy="6616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97681" y="6093516"/>
            <a:ext cx="1177290" cy="6616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2,3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06641" y="6078642"/>
            <a:ext cx="1245870" cy="6333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8" name="Выноска 1 7"/>
          <p:cNvSpPr/>
          <p:nvPr/>
        </p:nvSpPr>
        <p:spPr>
          <a:xfrm>
            <a:off x="2649094" y="5385754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  <p:sp>
        <p:nvSpPr>
          <p:cNvPr id="9" name="Выноска 1 8"/>
          <p:cNvSpPr/>
          <p:nvPr/>
        </p:nvSpPr>
        <p:spPr>
          <a:xfrm>
            <a:off x="5671253" y="5388746"/>
            <a:ext cx="1221037" cy="609656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ВЕРНО</a:t>
            </a:r>
            <a:endParaRPr lang="ru-RU" b="1" dirty="0"/>
          </a:p>
        </p:txBody>
      </p:sp>
      <p:sp>
        <p:nvSpPr>
          <p:cNvPr id="10" name="Выноска 1 9"/>
          <p:cNvSpPr/>
          <p:nvPr/>
        </p:nvSpPr>
        <p:spPr>
          <a:xfrm>
            <a:off x="8975117" y="5288008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0853876" y="6189197"/>
            <a:ext cx="1093198" cy="5252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6407" y="417307"/>
            <a:ext cx="3515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ВОПРОС № 11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4035" y="1136764"/>
            <a:ext cx="8133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каких предложениях есть  действительные причастия настоящего  времени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5245" y="2060666"/>
            <a:ext cx="94313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фоне  меркнущего  неба показались два силуэта – два вальдшнепа.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2.Через луга послышались первые голоса ворковавших тетеревов.</a:t>
            </a:r>
          </a:p>
          <a:p>
            <a:pPr marL="342900" indent="-3429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Вася видел играющих лисиц, зайцев, умывающихся лапками.</a:t>
            </a:r>
          </a:p>
          <a:p>
            <a:pPr marL="342900" indent="-3429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4.Строительный мусор не убран.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853876" y="6189197"/>
            <a:ext cx="1093198" cy="5252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9892" y="6196305"/>
            <a:ext cx="1177290" cy="6616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2,3</a:t>
            </a:r>
            <a:endParaRPr lang="ru-RU" sz="2400" dirty="0"/>
          </a:p>
        </p:txBody>
      </p:sp>
      <p:sp>
        <p:nvSpPr>
          <p:cNvPr id="8" name="Выноска 1 7"/>
          <p:cNvSpPr/>
          <p:nvPr/>
        </p:nvSpPr>
        <p:spPr>
          <a:xfrm>
            <a:off x="1947182" y="5442904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11162" y="6196305"/>
            <a:ext cx="1177290" cy="6616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3,4</a:t>
            </a:r>
            <a:endParaRPr lang="ru-RU" sz="2400" dirty="0"/>
          </a:p>
        </p:txBody>
      </p:sp>
      <p:sp>
        <p:nvSpPr>
          <p:cNvPr id="10" name="Выноска 1 9"/>
          <p:cNvSpPr/>
          <p:nvPr/>
        </p:nvSpPr>
        <p:spPr>
          <a:xfrm>
            <a:off x="4488452" y="5433698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41052" y="6189197"/>
            <a:ext cx="1177290" cy="6616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1,3</a:t>
            </a:r>
            <a:endParaRPr lang="ru-RU" sz="2400" dirty="0"/>
          </a:p>
        </p:txBody>
      </p:sp>
      <p:sp>
        <p:nvSpPr>
          <p:cNvPr id="12" name="Выноска 1 11"/>
          <p:cNvSpPr/>
          <p:nvPr/>
        </p:nvSpPr>
        <p:spPr>
          <a:xfrm>
            <a:off x="7922963" y="5445896"/>
            <a:ext cx="1221037" cy="609656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ВЕРНО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5261" y="439731"/>
            <a:ext cx="3515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ВОПРОС № 12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8983" y="1286832"/>
            <a:ext cx="9509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каких предложениях есть  страдательные причастия настоящего  времени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3628" y="2257044"/>
            <a:ext cx="102804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1.Два подростка,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невидимые в сумерках,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спутывали лошадей.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2.Небо украшено узорами сверкающих звёзд.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3.Густой бурый дым,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выбрасываемый паровозом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тянется над лесом.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4.Художник рисовал хлеба, убранные в копна.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853876" y="6189197"/>
            <a:ext cx="1093198" cy="5252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97971" y="6052793"/>
            <a:ext cx="1177290" cy="6616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1,3</a:t>
            </a:r>
            <a:endParaRPr lang="ru-RU" sz="2400" dirty="0"/>
          </a:p>
        </p:txBody>
      </p:sp>
      <p:sp>
        <p:nvSpPr>
          <p:cNvPr id="8" name="Выноска 1 7"/>
          <p:cNvSpPr/>
          <p:nvPr/>
        </p:nvSpPr>
        <p:spPr>
          <a:xfrm>
            <a:off x="4160792" y="5257120"/>
            <a:ext cx="1221037" cy="609656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ВЕРНО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33082" y="6052793"/>
            <a:ext cx="1177290" cy="6616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2,3</a:t>
            </a:r>
            <a:endParaRPr lang="ru-RU" sz="2400" dirty="0"/>
          </a:p>
        </p:txBody>
      </p:sp>
      <p:sp>
        <p:nvSpPr>
          <p:cNvPr id="11" name="Выноска 1 10"/>
          <p:cNvSpPr/>
          <p:nvPr/>
        </p:nvSpPr>
        <p:spPr>
          <a:xfrm>
            <a:off x="7375540" y="5255624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0472" y="6052794"/>
            <a:ext cx="1177290" cy="6616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2,4</a:t>
            </a:r>
            <a:endParaRPr lang="ru-RU" sz="2400" dirty="0"/>
          </a:p>
        </p:txBody>
      </p:sp>
      <p:sp>
        <p:nvSpPr>
          <p:cNvPr id="13" name="Выноска 1 12"/>
          <p:cNvSpPr/>
          <p:nvPr/>
        </p:nvSpPr>
        <p:spPr>
          <a:xfrm>
            <a:off x="1658983" y="5255624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9262" y="365848"/>
            <a:ext cx="4637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ВОПРОС № 13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2411" y="2063409"/>
            <a:ext cx="95881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1.Распахнутый ворот рубахи позволял видеть шею и ключицы юноши.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Ничего не стоят слова, не подкреплённые делом.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3.Необдуманный поступок часто приводит к печальным последствиям.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4.Позади всех шёл Никита, улыбавшийся застенчиво и добро.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834" y="1116471"/>
            <a:ext cx="10659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каких предложениях есть  страдательные причастия прошедшего   времени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8189" y="5984213"/>
            <a:ext cx="1177290" cy="6616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6" name="Выноска 1 5"/>
          <p:cNvSpPr/>
          <p:nvPr/>
        </p:nvSpPr>
        <p:spPr>
          <a:xfrm>
            <a:off x="1005841" y="5212080"/>
            <a:ext cx="1337310" cy="63442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 неполный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3943" y="6047063"/>
            <a:ext cx="1177290" cy="6616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1,2</a:t>
            </a:r>
            <a:endParaRPr lang="ru-RU" sz="2400" dirty="0"/>
          </a:p>
        </p:txBody>
      </p:sp>
      <p:sp>
        <p:nvSpPr>
          <p:cNvPr id="8" name="Выноска 1 7"/>
          <p:cNvSpPr/>
          <p:nvPr/>
        </p:nvSpPr>
        <p:spPr>
          <a:xfrm>
            <a:off x="5326380" y="5212080"/>
            <a:ext cx="1355542" cy="63442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 неполный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49438" y="6047063"/>
            <a:ext cx="1177290" cy="6616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1,3</a:t>
            </a:r>
            <a:endParaRPr lang="ru-RU" sz="2400" dirty="0"/>
          </a:p>
        </p:txBody>
      </p:sp>
      <p:sp>
        <p:nvSpPr>
          <p:cNvPr id="10" name="Выноска 1 9"/>
          <p:cNvSpPr/>
          <p:nvPr/>
        </p:nvSpPr>
        <p:spPr>
          <a:xfrm>
            <a:off x="7413714" y="5233852"/>
            <a:ext cx="139881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 неполный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38448" y="6002710"/>
            <a:ext cx="1177290" cy="6616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2" name="Выноска 1 11"/>
          <p:cNvSpPr/>
          <p:nvPr/>
        </p:nvSpPr>
        <p:spPr>
          <a:xfrm>
            <a:off x="3462648" y="5233852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36576" y="6047062"/>
            <a:ext cx="1177290" cy="6616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1,2,3</a:t>
            </a:r>
            <a:endParaRPr lang="ru-RU" sz="2400" dirty="0"/>
          </a:p>
        </p:txBody>
      </p:sp>
      <p:sp>
        <p:nvSpPr>
          <p:cNvPr id="15" name="Выноска 1 14"/>
          <p:cNvSpPr/>
          <p:nvPr/>
        </p:nvSpPr>
        <p:spPr>
          <a:xfrm>
            <a:off x="9464312" y="5236844"/>
            <a:ext cx="1221037" cy="609656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ВЕРНО</a:t>
            </a:r>
            <a:endParaRPr lang="ru-RU" b="1" dirty="0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0853876" y="6189197"/>
            <a:ext cx="1093198" cy="5252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61741" y="1402146"/>
            <a:ext cx="5336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ТЕСТ ПРОЙДЕН!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81" y="2630186"/>
            <a:ext cx="3358464" cy="31246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32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480" y="49580"/>
            <a:ext cx="5187696" cy="12930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 №1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519" y="877824"/>
            <a:ext cx="10820400" cy="402412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7183" y="1239301"/>
            <a:ext cx="7767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cap="all" dirty="0">
                <a:latin typeface="Times New Roman" pitchFamily="18" charset="0"/>
                <a:ea typeface="+mj-ea"/>
                <a:cs typeface="Times New Roman" pitchFamily="18" charset="0"/>
              </a:rPr>
              <a:t>Причастный оборот есть в предложении</a:t>
            </a:r>
            <a:r>
              <a:rPr lang="ru-RU" altLang="ru-RU" sz="2400" b="1" cap="all" dirty="0"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12843" y="2000888"/>
            <a:ext cx="994609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alibri" panose="020F050202020403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выглянуло на расчищенном небе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окна дома прорезанные арками были высоко над землёй.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брызнувшего утром дождя впервые почувствовал аромат леса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4.Сквозь распахнутое окно виднеются звезды и краешек месяца.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7001350" y="5428491"/>
            <a:ext cx="1121245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ВЕРНО</a:t>
            </a:r>
            <a:endParaRPr lang="ru-RU" b="1" dirty="0"/>
          </a:p>
        </p:txBody>
      </p:sp>
      <p:sp>
        <p:nvSpPr>
          <p:cNvPr id="10" name="Выноска 1 9"/>
          <p:cNvSpPr/>
          <p:nvPr/>
        </p:nvSpPr>
        <p:spPr>
          <a:xfrm>
            <a:off x="10558938" y="5239249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  <p:sp>
        <p:nvSpPr>
          <p:cNvPr id="11" name="Выноска 1 10"/>
          <p:cNvSpPr/>
          <p:nvPr/>
        </p:nvSpPr>
        <p:spPr>
          <a:xfrm>
            <a:off x="3859617" y="5432490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0853876" y="6189197"/>
            <a:ext cx="1093198" cy="5252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48610" y="5805124"/>
            <a:ext cx="1339967" cy="768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1, 4</a:t>
            </a:r>
            <a:endParaRPr lang="ru-RU" sz="25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82752" y="5840240"/>
            <a:ext cx="1339967" cy="768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2, 3</a:t>
            </a:r>
            <a:endParaRPr lang="ru-RU" sz="25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601226" y="5805124"/>
            <a:ext cx="1339967" cy="768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4</a:t>
            </a:r>
            <a:endParaRPr lang="ru-RU" sz="2500" dirty="0"/>
          </a:p>
        </p:txBody>
      </p:sp>
    </p:spTree>
    <p:extLst>
      <p:ext uri="{BB962C8B-B14F-4D97-AF65-F5344CB8AC3E}">
        <p14:creationId xmlns="" xmlns:p14="http://schemas.microsoft.com/office/powerpoint/2010/main" val="3660045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261616" y="315089"/>
            <a:ext cx="5797296" cy="868362"/>
          </a:xfrm>
        </p:spPr>
        <p:txBody>
          <a:bodyPr>
            <a:norm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№2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952626" y="1357313"/>
            <a:ext cx="8143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 cap="all" dirty="0">
                <a:latin typeface="Times New Roman" pitchFamily="18" charset="0"/>
                <a:ea typeface="+mj-ea"/>
                <a:cs typeface="Times New Roman" pitchFamily="18" charset="0"/>
              </a:rPr>
              <a:t>Укажите зависимое от </a:t>
            </a:r>
            <a:r>
              <a:rPr lang="ru-RU" altLang="ru-RU" sz="2400" b="1" i="1" cap="all" dirty="0">
                <a:latin typeface="Times New Roman" pitchFamily="18" charset="0"/>
                <a:ea typeface="+mj-ea"/>
                <a:cs typeface="Times New Roman" pitchFamily="18" charset="0"/>
              </a:rPr>
              <a:t>причастия</a:t>
            </a:r>
            <a:r>
              <a:rPr lang="ru-RU" altLang="ru-RU" sz="2400" b="1" cap="all" dirty="0">
                <a:latin typeface="Times New Roman" pitchFamily="18" charset="0"/>
                <a:ea typeface="+mj-ea"/>
                <a:cs typeface="Times New Roman" pitchFamily="18" charset="0"/>
              </a:rPr>
              <a:t> слово в предложениях: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865632" y="2188310"/>
            <a:ext cx="10107168" cy="228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Стояли на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маленьких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полянах залитые солнцем сосенки.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Послышались звуки грузовика пробирающегося по посёлку.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текущего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ручейка мы черпали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прохладную воду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5740" y="5201412"/>
            <a:ext cx="2803779" cy="95119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 smtClean="0"/>
          </a:p>
          <a:p>
            <a:pPr algn="ctr">
              <a:defRPr/>
            </a:pPr>
            <a:r>
              <a:rPr lang="ru-RU" sz="2400" dirty="0" smtClean="0"/>
              <a:t>солнцем,</a:t>
            </a:r>
          </a:p>
          <a:p>
            <a:pPr algn="ctr">
              <a:defRPr/>
            </a:pPr>
            <a:r>
              <a:rPr lang="ru-RU" sz="2400" dirty="0"/>
              <a:t>п</a:t>
            </a:r>
            <a:r>
              <a:rPr lang="ru-RU" sz="2400" dirty="0" smtClean="0"/>
              <a:t>о посёлку</a:t>
            </a:r>
          </a:p>
          <a:p>
            <a:pPr algn="ctr">
              <a:defRPr/>
            </a:pP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33340" y="5201413"/>
            <a:ext cx="2620899" cy="8572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грузовика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82126" y="5208256"/>
            <a:ext cx="2571750" cy="8572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 </a:t>
            </a:r>
            <a:r>
              <a:rPr lang="ru-RU" sz="2400" dirty="0" smtClean="0"/>
              <a:t>воду</a:t>
            </a:r>
            <a:endParaRPr lang="ru-RU" sz="2400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0853876" y="6189197"/>
            <a:ext cx="1093198" cy="5252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1 8"/>
          <p:cNvSpPr/>
          <p:nvPr/>
        </p:nvSpPr>
        <p:spPr>
          <a:xfrm>
            <a:off x="4072717" y="4476116"/>
            <a:ext cx="1121245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ВЕРНО</a:t>
            </a:r>
            <a:endParaRPr lang="ru-RU" b="1" dirty="0"/>
          </a:p>
        </p:txBody>
      </p:sp>
      <p:sp>
        <p:nvSpPr>
          <p:cNvPr id="10" name="Выноска 1 9"/>
          <p:cNvSpPr/>
          <p:nvPr/>
        </p:nvSpPr>
        <p:spPr>
          <a:xfrm>
            <a:off x="7051400" y="4532440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  <p:sp>
        <p:nvSpPr>
          <p:cNvPr id="11" name="Выноска 1 10"/>
          <p:cNvSpPr/>
          <p:nvPr/>
        </p:nvSpPr>
        <p:spPr>
          <a:xfrm>
            <a:off x="10357437" y="4532440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657819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383536" y="332583"/>
            <a:ext cx="5614416" cy="857250"/>
          </a:xfrm>
        </p:spPr>
        <p:txBody>
          <a:bodyPr>
            <a:norm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№3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024063" y="1285876"/>
            <a:ext cx="8286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 cap="all" dirty="0">
                <a:latin typeface="Times New Roman" pitchFamily="18" charset="0"/>
                <a:ea typeface="+mj-ea"/>
                <a:cs typeface="Times New Roman" pitchFamily="18" charset="0"/>
              </a:rPr>
              <a:t>Причастный оборот стоит после определяемого слова            в предложении: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768097" y="2500314"/>
            <a:ext cx="9542718" cy="267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Густой лес  шумел за горой замыкавшей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лагуну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чисто умытой игрушечной избе тикало несколько часов.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Старице по берегам были песчаные дюны заросшие чернобыльником и чередой.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0853876" y="6189197"/>
            <a:ext cx="1093198" cy="5252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1 8"/>
          <p:cNvSpPr/>
          <p:nvPr/>
        </p:nvSpPr>
        <p:spPr>
          <a:xfrm>
            <a:off x="3865150" y="5245228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ВЕРНО</a:t>
            </a:r>
            <a:endParaRPr lang="ru-RU" b="1" dirty="0"/>
          </a:p>
        </p:txBody>
      </p:sp>
      <p:sp>
        <p:nvSpPr>
          <p:cNvPr id="11" name="Выноска 1 10"/>
          <p:cNvSpPr/>
          <p:nvPr/>
        </p:nvSpPr>
        <p:spPr>
          <a:xfrm>
            <a:off x="7392974" y="5175918"/>
            <a:ext cx="1209955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59738" y="5731997"/>
            <a:ext cx="14173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/>
              <a:t>1, 3</a:t>
            </a:r>
            <a:endParaRPr lang="ru-RU" sz="25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58778" y="5731997"/>
            <a:ext cx="14173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/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39140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6589776" cy="796925"/>
          </a:xfrm>
        </p:spPr>
        <p:txBody>
          <a:bodyPr>
            <a:norm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№4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095501" y="1214438"/>
            <a:ext cx="82153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 cap="all" dirty="0">
                <a:latin typeface="Times New Roman" pitchFamily="18" charset="0"/>
                <a:ea typeface="+mj-ea"/>
                <a:cs typeface="Times New Roman" pitchFamily="18" charset="0"/>
              </a:rPr>
              <a:t>Знаки препинания пропущены в предложении: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58368" y="1928814"/>
            <a:ext cx="10753343" cy="376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дома путевого сторожа простирались поля, отшумевшие за лето.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Сарай из выкрашенных сторожем досок стоял на маленьком дворе.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Ветви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ивы,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росшей за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окном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озарены первым солнцем.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endParaRPr lang="ru-RU" altLang="ru-RU" sz="2400" dirty="0"/>
          </a:p>
          <a:p>
            <a:pPr>
              <a:buFont typeface="Calibri" panose="020F0502020204030204" pitchFamily="34" charset="0"/>
              <a:buAutoNum type="arabicPeriod"/>
            </a:pPr>
            <a:endParaRPr lang="ru-RU" alt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95501" y="5786438"/>
            <a:ext cx="1928813" cy="7858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1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81563" y="5786438"/>
            <a:ext cx="1928812" cy="7858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 smtClean="0"/>
          </a:p>
          <a:p>
            <a:pPr algn="ctr">
              <a:defRPr/>
            </a:pPr>
            <a:r>
              <a:rPr lang="ru-RU" sz="2400" dirty="0" smtClean="0"/>
              <a:t>2, 3</a:t>
            </a:r>
          </a:p>
          <a:p>
            <a:pPr algn="ctr">
              <a:defRPr/>
            </a:pP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53376" y="5715001"/>
            <a:ext cx="1928813" cy="78581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3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0853876" y="6189197"/>
            <a:ext cx="1093198" cy="5252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1 8"/>
          <p:cNvSpPr/>
          <p:nvPr/>
        </p:nvSpPr>
        <p:spPr>
          <a:xfrm>
            <a:off x="6534854" y="5081299"/>
            <a:ext cx="1121245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ВЕРНО</a:t>
            </a:r>
            <a:endParaRPr lang="ru-RU" b="1" dirty="0"/>
          </a:p>
        </p:txBody>
      </p:sp>
      <p:sp>
        <p:nvSpPr>
          <p:cNvPr id="10" name="Выноска 1 9"/>
          <p:cNvSpPr/>
          <p:nvPr/>
        </p:nvSpPr>
        <p:spPr>
          <a:xfrm>
            <a:off x="3791007" y="5081299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  <p:sp>
        <p:nvSpPr>
          <p:cNvPr id="11" name="Выноска 1 10"/>
          <p:cNvSpPr/>
          <p:nvPr/>
        </p:nvSpPr>
        <p:spPr>
          <a:xfrm>
            <a:off x="9670066" y="5022600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774699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095625" y="465139"/>
            <a:ext cx="4626864" cy="796925"/>
          </a:xfrm>
        </p:spPr>
        <p:txBody>
          <a:bodyPr>
            <a:normAutofit/>
          </a:bodyPr>
          <a:lstStyle/>
          <a:p>
            <a:r>
              <a:rPr lang="ru-RU" altLang="ru-RU" dirty="0" smtClean="0"/>
              <a:t>Вопрос №5</a:t>
            </a:r>
            <a:endParaRPr lang="ru-RU" altLang="ru-RU" dirty="0"/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166939" y="1143001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 cap="all" dirty="0">
                <a:latin typeface="Times New Roman" pitchFamily="18" charset="0"/>
                <a:ea typeface="+mj-ea"/>
                <a:cs typeface="Times New Roman" pitchFamily="18" charset="0"/>
              </a:rPr>
              <a:t>Допущена ошибка в постановке знаков </a:t>
            </a:r>
            <a:r>
              <a:rPr lang="ru-RU" altLang="ru-RU" sz="2400" b="1" cap="all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препинания в </a:t>
            </a:r>
            <a:r>
              <a:rPr lang="ru-RU" altLang="ru-RU" sz="2400" b="1" cap="all" dirty="0">
                <a:latin typeface="Times New Roman" pitchFamily="18" charset="0"/>
                <a:ea typeface="+mj-ea"/>
                <a:cs typeface="Times New Roman" pitchFamily="18" charset="0"/>
              </a:rPr>
              <a:t>предложении: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65760" y="2343330"/>
            <a:ext cx="11033760" cy="306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Бедная старушка лишённая последней надежды, уныло поплелась в хату.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крыльца стояли, ещё не оседланные, кони.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чаще бродил он один где-нибудь в уединённом закоулке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Киева, потопленном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вишневых садах.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56198" y="5928678"/>
            <a:ext cx="2000250" cy="7858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1, 2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04912" y="5928678"/>
            <a:ext cx="2000250" cy="7858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 </a:t>
            </a:r>
            <a:r>
              <a:rPr lang="ru-RU" sz="2400" dirty="0"/>
              <a:t>3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0853876" y="6189197"/>
            <a:ext cx="1093198" cy="5252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1 8"/>
          <p:cNvSpPr/>
          <p:nvPr/>
        </p:nvSpPr>
        <p:spPr>
          <a:xfrm>
            <a:off x="3546005" y="5290262"/>
            <a:ext cx="1266025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Есть ошибка</a:t>
            </a:r>
            <a:endParaRPr lang="ru-RU" b="1" dirty="0"/>
          </a:p>
        </p:txBody>
      </p:sp>
      <p:sp>
        <p:nvSpPr>
          <p:cNvPr id="10" name="Выноска 1 9"/>
          <p:cNvSpPr/>
          <p:nvPr/>
        </p:nvSpPr>
        <p:spPr>
          <a:xfrm>
            <a:off x="6616769" y="5278950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верно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625042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6938" y="91431"/>
            <a:ext cx="5212080" cy="12930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 №6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175510" y="1153478"/>
            <a:ext cx="8643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400" b="1" cap="all" dirty="0">
                <a:latin typeface="Times New Roman" pitchFamily="18" charset="0"/>
                <a:ea typeface="+mj-ea"/>
                <a:cs typeface="Times New Roman" pitchFamily="18" charset="0"/>
              </a:rPr>
              <a:t>Укажи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cap="all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предложение, в котором причастный оборот выделен правильно</a:t>
            </a:r>
            <a:r>
              <a:rPr lang="ru-RU" altLang="ru-RU" sz="2000" b="1" cap="all" dirty="0" smtClean="0">
                <a:latin typeface="+mj-lt"/>
                <a:ea typeface="+mj-ea"/>
                <a:cs typeface="+mj-cs"/>
              </a:rPr>
              <a:t>:</a:t>
            </a:r>
            <a:endParaRPr lang="ru-RU" altLang="ru-RU" sz="2000" b="1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685800" y="2194560"/>
            <a:ext cx="10820400" cy="306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alibri" panose="020F050202020403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веял над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тундрой, омытой дождём.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окружающей нас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природе,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улавливал тончайшие ароматы весны.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сухой кочкой, покрытой бурой травой я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нашёл гнездо куропатки.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0705" y="5652749"/>
            <a:ext cx="1362471" cy="8005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6085" y="5641595"/>
            <a:ext cx="1456032" cy="81174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90791" y="5652749"/>
            <a:ext cx="1322470" cy="8005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10" name="Выноска 1 9"/>
          <p:cNvSpPr/>
          <p:nvPr/>
        </p:nvSpPr>
        <p:spPr>
          <a:xfrm>
            <a:off x="3394329" y="4838781"/>
            <a:ext cx="1121245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ВЕРНО</a:t>
            </a:r>
            <a:endParaRPr lang="ru-RU" b="1" dirty="0"/>
          </a:p>
        </p:txBody>
      </p:sp>
      <p:sp>
        <p:nvSpPr>
          <p:cNvPr id="11" name="Выноска 1 10"/>
          <p:cNvSpPr/>
          <p:nvPr/>
        </p:nvSpPr>
        <p:spPr>
          <a:xfrm>
            <a:off x="5882116" y="4951639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  <p:sp>
        <p:nvSpPr>
          <p:cNvPr id="12" name="Выноска 1 11"/>
          <p:cNvSpPr/>
          <p:nvPr/>
        </p:nvSpPr>
        <p:spPr>
          <a:xfrm>
            <a:off x="8985266" y="4951639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0853876" y="6189197"/>
            <a:ext cx="1093198" cy="5252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0873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0838" y="351292"/>
            <a:ext cx="5264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ВОПРОС №7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8310" y="1248528"/>
            <a:ext cx="909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Укажите предложение, в котором причастный оборот выделен правильно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489" y="2079525"/>
            <a:ext cx="101890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1.Два подростка, невидимые в сумерках, спутывали лошадей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2.Успокаивается море ласкаемое восходящими лучами солнца.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3.Мы приближаемся к молу, охраняющему вход в гавань от разъярённых волн.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0705" y="5652749"/>
            <a:ext cx="1362471" cy="8005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1,3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8153" y="5654658"/>
            <a:ext cx="1456032" cy="81174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8" name="Выноска 1 7"/>
          <p:cNvSpPr/>
          <p:nvPr/>
        </p:nvSpPr>
        <p:spPr>
          <a:xfrm>
            <a:off x="3280029" y="4992853"/>
            <a:ext cx="1121245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ВЕРНО</a:t>
            </a:r>
            <a:endParaRPr lang="ru-RU" b="1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0853876" y="6189197"/>
            <a:ext cx="1093198" cy="5252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1 9"/>
          <p:cNvSpPr/>
          <p:nvPr/>
        </p:nvSpPr>
        <p:spPr>
          <a:xfrm>
            <a:off x="5882116" y="4951639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9406" y="483326"/>
            <a:ext cx="5264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ВОПРОС № 8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9086" y="1449977"/>
            <a:ext cx="10509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Укажите предложение, в котором причастный оборот выделен правильно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54034" y="2364377"/>
            <a:ext cx="96665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1.Зеленоватый сумрачный воздух, наполненный солнечным дымом и жёлтыми отсветами скал струился над нами.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2.Светлая заря, еще не закрытая черной приближающейся тучей, озаряла розовым светом комнату.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3.Тусклые фонари залепленные снегом, почти не освещали улицы.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63526" y="5754814"/>
            <a:ext cx="1362471" cy="8005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4833" y="5743661"/>
            <a:ext cx="1421177" cy="7485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29899" y="5760338"/>
            <a:ext cx="1288371" cy="7072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8" name="Выноска 1 7"/>
          <p:cNvSpPr/>
          <p:nvPr/>
        </p:nvSpPr>
        <p:spPr>
          <a:xfrm>
            <a:off x="5779921" y="4991918"/>
            <a:ext cx="1121245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ВЕРНО</a:t>
            </a:r>
            <a:endParaRPr lang="ru-RU" b="1" dirty="0"/>
          </a:p>
        </p:txBody>
      </p:sp>
      <p:sp>
        <p:nvSpPr>
          <p:cNvPr id="9" name="Выноска 1 8"/>
          <p:cNvSpPr/>
          <p:nvPr/>
        </p:nvSpPr>
        <p:spPr>
          <a:xfrm>
            <a:off x="9115861" y="4991918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  <p:sp>
        <p:nvSpPr>
          <p:cNvPr id="10" name="Выноска 1 9"/>
          <p:cNvSpPr/>
          <p:nvPr/>
        </p:nvSpPr>
        <p:spPr>
          <a:xfrm>
            <a:off x="2772302" y="4991918"/>
            <a:ext cx="1230726" cy="61264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НЕВЕРНО</a:t>
            </a:r>
            <a:endParaRPr lang="ru-RU" b="1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0853876" y="6189197"/>
            <a:ext cx="1093198" cy="5252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514</TotalTime>
  <Words>580</Words>
  <Application>Microsoft Office PowerPoint</Application>
  <PresentationFormat>Произвольный</PresentationFormat>
  <Paragraphs>174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След самолета</vt:lpstr>
      <vt:lpstr>Тест по теме «Причастный оборот»</vt:lpstr>
      <vt:lpstr>Вопрос №1  </vt:lpstr>
      <vt:lpstr>Вопрос №2</vt:lpstr>
      <vt:lpstr>Вопрос №3</vt:lpstr>
      <vt:lpstr>Вопрос №4 </vt:lpstr>
      <vt:lpstr>Вопрос №5</vt:lpstr>
      <vt:lpstr>Вопрос №6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теме «Причастный оборот»</dc:title>
  <dc:creator>вовка</dc:creator>
  <cp:lastModifiedBy>User</cp:lastModifiedBy>
  <cp:revision>108</cp:revision>
  <dcterms:created xsi:type="dcterms:W3CDTF">2018-12-06T16:58:14Z</dcterms:created>
  <dcterms:modified xsi:type="dcterms:W3CDTF">2023-01-02T17:05:18Z</dcterms:modified>
</cp:coreProperties>
</file>