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99" r:id="rId2"/>
    <p:sldId id="301" r:id="rId3"/>
    <p:sldId id="302" r:id="rId4"/>
    <p:sldId id="303" r:id="rId5"/>
    <p:sldId id="305" r:id="rId6"/>
    <p:sldId id="304" r:id="rId7"/>
    <p:sldId id="265" r:id="rId8"/>
    <p:sldId id="307" r:id="rId9"/>
    <p:sldId id="308" r:id="rId10"/>
    <p:sldId id="309" r:id="rId11"/>
    <p:sldId id="310" r:id="rId12"/>
    <p:sldId id="31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6633"/>
    <a:srgbClr val="990033"/>
    <a:srgbClr val="663300"/>
    <a:srgbClr val="0000CC"/>
    <a:srgbClr val="00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46" d="100"/>
          <a:sy n="46" d="100"/>
        </p:scale>
        <p:origin x="68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087110EF-BB0B-490B-9674-BFBD76BAE9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2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40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553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66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60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566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692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07D04A-9436-44FB-941A-19615D2D9D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397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E6D7B-C3D6-4D5F-99B7-6F90231880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60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29545-9EB6-4990-8436-E362D10C6D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9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E284DA-6942-4D30-A2FD-230447662E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58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BFF0F-AECB-4E8C-B8A5-34AE632F93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37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7D9FA-E2BA-4D6E-B2EC-596D29493D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11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FD778-3B66-40A5-944A-73D4B4C653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24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7B1A3-0C06-4238-B557-F55C57EF6A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01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78041-B1C9-492B-BF7F-0AB362B9EF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95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45357-58D1-4D8A-9E33-768FD79B1F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87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586C07C4-5EC6-48FB-B533-8517895C9E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91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3429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Воспитательные функции урока- как основной фактор качественного </a:t>
            </a:r>
            <a:r>
              <a:rPr lang="ru-RU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освоения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программы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50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77147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Требования, предъявляемые к результатам освоения общеобразовательной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103" y="2142067"/>
            <a:ext cx="8159824" cy="4114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Личностные результаты: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самоопределение, самооценка,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смыслообразование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морально-этическая ориентация, ценностное самосознание, самоуважение.    </a:t>
            </a:r>
          </a:p>
          <a:p>
            <a:pPr marL="0" indent="0">
              <a:buNone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результаты: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регулятивные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(управление своей деятельностью, контроль и коррекция, инициативность и самостоятельность);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(речевое поведение, умение слушать);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познавательные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(работа с информацией, учебным материалом, выполнение логических операций сравнения, анализа, обобщения).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Предметные результаты: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основы системы научных знаний,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опыт предметной деятельности.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072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16" y="40466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реализации воспитательного аспекта урока: </a:t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016" y="1385392"/>
            <a:ext cx="8117904" cy="547260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 планировании урока учитывать диагностику уровня воспитанности ученика и класса в целом;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продумывать виды деятельности учащихся на каждом этапе урока в связи с поставленными целями;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осуществлять выбор оптимальных способов и приемов для начала урока;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 на этапе актуализации инновационные технологии;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14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449" y="548680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реализации воспитательного аспекта урока: </a:t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772400" cy="496855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 на уроке разные виды контроля, что позволит воспитывать ответственность, самостоятельность, критичность, коммуникабельность, трудолюбие;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применять разные способы оценивания, что оказывает положительное воздействие на ребенка и в плане успеха в случае неудач;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проводить этап рефлексии на каждом уроке, что позволит корректировать воспитательные задачи урока.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6377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Воспитательный потенциал урока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844824"/>
            <a:ext cx="7772400" cy="4114800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 возможности организации урока;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 возможности, обусловленные спецификой учебного предмета;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 возможности содержания образования на уроке.</a:t>
            </a:r>
          </a:p>
        </p:txBody>
      </p:sp>
    </p:spTree>
    <p:extLst>
      <p:ext uri="{BB962C8B-B14F-4D97-AF65-F5344CB8AC3E}">
        <p14:creationId xmlns:p14="http://schemas.microsoft.com/office/powerpoint/2010/main" val="276597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процесса воспитания на уроке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439" y="1340768"/>
            <a:ext cx="7772400" cy="5409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I.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воспитательных возможностей организации урока.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    Воспитание интереса к учению, к процессу познания (способы создания и поддержания интереса, активизации познавательной деятельности учащихся).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    Воспитание сознательной дисциплины (умение учителя показать важность учебно-познавательной деятельности, учебной и трудовой дисциплины).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    Формирование умений и навыков организации учащимися своей деятельности (организация самостоятельной работы учащихся, соблюдение техники безопасности и гигиенических правил, связанных с осанкой и организацией рабочего места).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22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483568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процесса воспитания на уроке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816224"/>
            <a:ext cx="7772400" cy="4419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I. Использование воспитательных возможностей организации урока.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    Воспитание культуры общения (организация общения на уроке, формирования учителем умений слушать, высказывать и аргументировать своё мнение).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5.    Формирование и развитие оценочных умений (комментирование оценок учителем, обсуждение оценок с учащимися, коллективное оценивание, взаимопроверка и оценивание друг друга учащимися).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6.    Воспитание гуманности (характер отношений «учитель – ученик», регулирование учителем отношений между учащимися).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80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процесса воспитания на уроке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II. Использование воспитательных возможностей содержания образования (связывание педагогом учебного материала с жизнью, с потребностями учащихся, с общественной с моралью, с актуальными нравственными проблемами).</a:t>
            </a:r>
          </a:p>
        </p:txBody>
      </p:sp>
    </p:spTree>
    <p:extLst>
      <p:ext uri="{BB962C8B-B14F-4D97-AF65-F5344CB8AC3E}">
        <p14:creationId xmlns:p14="http://schemas.microsoft.com/office/powerpoint/2010/main" val="2858902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процесса воспитания на уроке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Использование воспитательных возможностей, обусловленных спецификой учебного предмета.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Уроки информатики должны воспитывать у     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учащихся логическую культуру мышления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строгость и стройность в умозаключениях;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58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908720"/>
            <a:ext cx="7489825" cy="283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/>
              <a:t>Реализация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воспитательного потенциала урока информатики </a:t>
            </a:r>
            <a:r>
              <a:rPr lang="ru-RU" sz="3200" dirty="0"/>
              <a:t>возможна: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ru-RU" sz="3200" dirty="0"/>
              <a:t>  через отбор содержания материала, 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ru-RU" sz="3200" dirty="0"/>
              <a:t>  через структуру урока, 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ru-RU" sz="3200" dirty="0"/>
              <a:t>  организацию общения.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0983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у учащихся  определенных качеств на разных этапах урока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Организационный момент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Воспитываются организованность, внимательность, формируются умения быстро сосредоточиваться.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Проверка домашнего задания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Воспитываются ответственность за порученное дело, уверенность в себе, умения слышать и слушать другого ученика, реагировать на неожиданную ситуацию, сдерживать эмоции, выступать публично.    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Объяснение новых знаний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Воспитываются умения сконцентрироваться на получении информации, выделить главное, установить причинно-следственные связи между событиями и явлениями.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34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у учеников определенных качеств на разных этапах урока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/>
              <a:t>Объявление домашнего задания.</a:t>
            </a:r>
            <a:r>
              <a:rPr lang="ru-RU" sz="2800" dirty="0"/>
              <a:t> Воспитываются терпение, аккуратность, умение сосредоточиваться.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/>
              <a:t>Проверка усвоенного материала</a:t>
            </a:r>
            <a:r>
              <a:rPr lang="ru-RU" sz="2800" dirty="0"/>
              <a:t>. Воспитывается критическое отношение к своим знаниям, развивается способность оценить эффективность собственной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0143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1500</TotalTime>
  <Words>308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Garamond</vt:lpstr>
      <vt:lpstr>Wingdings</vt:lpstr>
      <vt:lpstr>Натуральные материалы</vt:lpstr>
      <vt:lpstr>Воспитательные функции урока- как основной фактор качественного освоения программы</vt:lpstr>
      <vt:lpstr>Воспитательный потенциал урока </vt:lpstr>
      <vt:lpstr>Анализ процесса воспитания на уроке</vt:lpstr>
      <vt:lpstr>Анализ процесса воспитания на уроке</vt:lpstr>
      <vt:lpstr>Анализ процесса воспитания на уроке</vt:lpstr>
      <vt:lpstr>Анализ процесса воспитания на уроке</vt:lpstr>
      <vt:lpstr>Презентация PowerPoint</vt:lpstr>
      <vt:lpstr>Воспитание у учащихся  определенных качеств на разных этапах урока </vt:lpstr>
      <vt:lpstr>Воспитание у учеников определенных качеств на разных этапах урока</vt:lpstr>
      <vt:lpstr>Требования, предъявляемые к результатам освоения общеобразовательной программы</vt:lpstr>
      <vt:lpstr>Рекомендации по реализации воспитательного аспекта урока:  </vt:lpstr>
      <vt:lpstr>Рекомендации по реализации воспитательного аспекта урока:  </vt:lpstr>
    </vt:vector>
  </TitlesOfParts>
  <Company>Школа-интернат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Воспитательные возможности урока</dc:title>
  <dc:creator>Teacher</dc:creator>
  <cp:lastModifiedBy>Админ</cp:lastModifiedBy>
  <cp:revision>80</cp:revision>
  <dcterms:created xsi:type="dcterms:W3CDTF">2009-03-20T13:57:44Z</dcterms:created>
  <dcterms:modified xsi:type="dcterms:W3CDTF">2021-11-02T06:48:34Z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TC010690641049</vt:lpwstr>
  </property>
</Properties>
</file>