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dou-malyshok@mail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>2019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сад с. 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Столыпино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»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err="1" smtClean="0"/>
              <a:t>столыпино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2018-2021гг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</a:t>
            </a:r>
            <a:r>
              <a:rPr lang="ru-RU" dirty="0" smtClean="0"/>
              <a:t>412645, Саратовская область, </a:t>
            </a:r>
            <a:r>
              <a:rPr lang="ru-RU" dirty="0" err="1" smtClean="0"/>
              <a:t>Балтайский</a:t>
            </a:r>
            <a:r>
              <a:rPr lang="ru-RU" dirty="0" smtClean="0"/>
              <a:t> район, с. </a:t>
            </a:r>
            <a:r>
              <a:rPr lang="ru-RU" dirty="0" err="1" smtClean="0"/>
              <a:t>Столыпино</a:t>
            </a:r>
            <a:r>
              <a:rPr lang="ru-RU" dirty="0" smtClean="0"/>
              <a:t> ,ул. А.И. Бирюкова д.1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Телефон. 89198290897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. tat. </a:t>
            </a:r>
            <a:r>
              <a:rPr lang="en-US" b="1" dirty="0" smtClean="0"/>
              <a:t>ds. @</a:t>
            </a:r>
            <a:r>
              <a:rPr lang="en-US" b="1" dirty="0" err="1" smtClean="0"/>
              <a:t>yandekx</a:t>
            </a:r>
            <a:r>
              <a:rPr lang="en-US" b="1" dirty="0"/>
              <a:t>.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</TotalTime>
  <Words>2421</Words>
  <Application>Microsoft Office PowerPoint</Application>
  <PresentationFormat>Экран (4:3)</PresentationFormat>
  <Paragraphs>224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Bodoni MT</vt:lpstr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   Краткая презентация основной образовательной программы дошкольного образования  2019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 столыпино  Срок реализации:  2018-2021гг.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ПК</cp:lastModifiedBy>
  <cp:revision>128</cp:revision>
  <cp:lastPrinted>2019-12-24T10:58:09Z</cp:lastPrinted>
  <dcterms:created xsi:type="dcterms:W3CDTF">2013-12-24T12:41:12Z</dcterms:created>
  <dcterms:modified xsi:type="dcterms:W3CDTF">2019-12-24T10:59:59Z</dcterms:modified>
</cp:coreProperties>
</file>