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dou-malyshok@mail.r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286280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>2019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«Детский сад с. </a:t>
            </a:r>
            <a:r>
              <a:rPr lang="ru-RU" sz="2000" b="1" dirty="0" err="1" smtClean="0">
                <a:latin typeface="Georgia" pitchFamily="18" charset="0"/>
                <a:cs typeface="Times New Roman" pitchFamily="18" charset="0"/>
              </a:rPr>
              <a:t>Столыпино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 »</a:t>
            </a:r>
            <a:endParaRPr lang="ru-RU" sz="2000" b="1" dirty="0" smtClean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Проявляет </a:t>
            </a:r>
            <a:r>
              <a:rPr lang="ru-RU" sz="1300" b="1" dirty="0" err="1" smtClean="0"/>
              <a:t>эмпатию</a:t>
            </a:r>
            <a:r>
              <a:rPr lang="ru-RU" sz="1300" b="1" dirty="0" smtClean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475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/>
              <a:t>гендерные</a:t>
            </a:r>
            <a:r>
              <a:rPr lang="ru-RU" sz="2700" b="1" dirty="0" smtClean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«ФИЗИЧЕСКОЕ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Основная цель:</a:t>
            </a:r>
            <a:endParaRPr lang="ru-RU" dirty="0" smtClean="0"/>
          </a:p>
          <a:p>
            <a:pPr algn="just"/>
            <a:r>
              <a:rPr lang="ru-RU" dirty="0" smtClean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 smtClean="0"/>
              <a:t>Задачи физического развития: </a:t>
            </a:r>
            <a:endParaRPr lang="ru-RU" dirty="0" smtClean="0"/>
          </a:p>
          <a:p>
            <a:pPr algn="just"/>
            <a:r>
              <a:rPr lang="ru-RU" b="1" i="1" dirty="0" smtClean="0"/>
              <a:t>Оздоровительные: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 smtClean="0"/>
              <a:t>Образовательные: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 smtClean="0"/>
              <a:t>Воспитательные: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 smtClean="0"/>
              <a:t>Основные направления работы по физическому развитию детей в дошкольном учреждении:</a:t>
            </a:r>
            <a:endParaRPr lang="ru-RU" dirty="0" smtClean="0"/>
          </a:p>
          <a:p>
            <a:pPr algn="just"/>
            <a:r>
              <a:rPr lang="ru-RU" dirty="0" smtClean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 smtClean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 smtClean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 smtClean="0"/>
              <a:t>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</a:t>
            </a:r>
          </a:p>
          <a:p>
            <a:pPr algn="just"/>
            <a:r>
              <a:rPr lang="ru-RU" dirty="0" smtClean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 smtClean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позитивная социализация детей дошкольного возраста; приобщение детей к </a:t>
            </a:r>
            <a:r>
              <a:rPr lang="ru-RU" sz="1200" dirty="0" err="1" smtClean="0"/>
              <a:t>социокультурным</a:t>
            </a:r>
            <a:r>
              <a:rPr lang="ru-RU" sz="1200" dirty="0" smtClean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/>
              <a:t>Задачи социально-коммуникативного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/>
              <a:t>Становление самостоятельности, целенаправленности и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 собственных действий</a:t>
            </a:r>
          </a:p>
          <a:p>
            <a:pPr algn="just"/>
            <a:r>
              <a:rPr lang="ru-RU" sz="1200" dirty="0" smtClean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Социализация, развитие общения, нравственное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Ребёнок в семье и сообществе, патриотическое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Самообслуживание, самостоятельность, трудовое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основ безопасности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«РЕЧЕВОЕ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 </a:t>
            </a:r>
            <a:r>
              <a:rPr lang="ru-RU" sz="1200" dirty="0" smtClean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/>
              <a:t>Задачи речевого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/>
              <a:t>Обогащение активного словаря</a:t>
            </a:r>
          </a:p>
          <a:p>
            <a:pPr algn="just"/>
            <a:r>
              <a:rPr lang="ru-RU" sz="1200" dirty="0" smtClean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/>
              <a:t>Развитие речевого творчества</a:t>
            </a:r>
          </a:p>
          <a:p>
            <a:pPr algn="just"/>
            <a:r>
              <a:rPr lang="ru-RU" sz="1200" dirty="0" smtClean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/>
              <a:t>Основные направления работы по развитию речи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словаря</a:t>
            </a:r>
            <a:r>
              <a:rPr lang="ru-RU" sz="1200" dirty="0" smtClean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/>
              <a:t>Воспитание звуковой культуры речи</a:t>
            </a:r>
            <a:r>
              <a:rPr lang="ru-RU" sz="1200" dirty="0" smtClean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/>
              <a:t>Воспитание интереса и любви к чтению, развитие литературной речи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связной речи</a:t>
            </a:r>
            <a:r>
              <a:rPr lang="ru-RU" sz="1200" dirty="0" smtClean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/>
              <a:t>Практическое овладение воспитанниками нормами речи </a:t>
            </a:r>
            <a:r>
              <a:rPr lang="ru-RU" sz="1200" dirty="0" smtClean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/>
              <a:t>Формирование грамматического строя речи</a:t>
            </a:r>
            <a:r>
              <a:rPr lang="ru-RU" sz="1200" dirty="0" smtClean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/>
              <a:t>Задачи познавательного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/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/>
              <a:t>социокультурных</a:t>
            </a:r>
            <a:r>
              <a:rPr lang="ru-RU" sz="1200" dirty="0" smtClean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/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познавательно-исследовательской деятельности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</a:t>
            </a:r>
            <a:r>
              <a:rPr lang="ru-RU" sz="1200" i="1" dirty="0" err="1" smtClean="0"/>
              <a:t>социокультурным</a:t>
            </a:r>
            <a:r>
              <a:rPr lang="ru-RU" sz="1200" i="1" dirty="0" smtClean="0"/>
              <a:t> ценностям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элементарных математических представлений</a:t>
            </a:r>
            <a:endParaRPr lang="ru-RU" sz="1200" dirty="0" smtClean="0"/>
          </a:p>
          <a:p>
            <a:pPr algn="just"/>
            <a:r>
              <a:rPr lang="ru-RU" sz="1200" i="1" dirty="0" smtClean="0"/>
              <a:t>Ознакомление с миром природы</a:t>
            </a:r>
            <a:endParaRPr lang="ru-RU" sz="1200" dirty="0" smtClean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/>
              <a:t>Задачи художественно-эстетического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/>
              <a:t>Восприятие музыки</a:t>
            </a:r>
          </a:p>
          <a:p>
            <a:pPr algn="just"/>
            <a:r>
              <a:rPr lang="ru-RU" sz="1200" dirty="0" smtClean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/>
              <a:t>Основные направления работы по художественно-эстетическому развитию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искусству</a:t>
            </a:r>
            <a:endParaRPr lang="ru-RU" sz="1200" dirty="0" smtClean="0"/>
          </a:p>
          <a:p>
            <a:pPr algn="just"/>
            <a:r>
              <a:rPr lang="ru-RU" sz="1200" i="1" dirty="0" smtClean="0"/>
              <a:t>Изобразительная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Конструктивно-модельная 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Музыкальная  деятельность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571480"/>
            <a:ext cx="4643470" cy="5214974"/>
          </a:xfrm>
        </p:spPr>
        <p:txBody>
          <a:bodyPr>
            <a:noAutofit/>
          </a:bodyPr>
          <a:lstStyle/>
          <a:p>
            <a:pPr algn="r"/>
            <a:r>
              <a:rPr lang="ru-RU" sz="2300" dirty="0" smtClean="0"/>
              <a:t>Полное название: </a:t>
            </a:r>
            <a:r>
              <a:rPr lang="ru-RU" sz="2300" b="1" dirty="0" smtClean="0"/>
              <a:t>Основная образовательная программа дошкольной образовательной организации: муниципального бюджетного дошкольного образовательного учреждения детский сад 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b="1" dirty="0" err="1" smtClean="0"/>
              <a:t>столыпино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dirty="0" smtClean="0"/>
              <a:t>Срок реализации: </a:t>
            </a:r>
            <a:br>
              <a:rPr lang="ru-RU" sz="2300" dirty="0" smtClean="0"/>
            </a:br>
            <a:r>
              <a:rPr lang="ru-RU" sz="2300" b="1" dirty="0" smtClean="0"/>
              <a:t>2018-2021гг</a:t>
            </a:r>
            <a:r>
              <a:rPr lang="ru-RU" sz="2300" b="1" dirty="0" smtClean="0"/>
              <a:t>.</a:t>
            </a:r>
            <a:br>
              <a:rPr lang="ru-RU" sz="2300" b="1" dirty="0" smtClean="0"/>
            </a:br>
            <a:r>
              <a:rPr lang="ru-RU" sz="2300" b="1" dirty="0" smtClean="0"/>
              <a:t>Ориентирована на детей в возрасте от 2 до 7 лет.</a:t>
            </a:r>
            <a:br>
              <a:rPr lang="ru-RU" sz="2300" b="1" dirty="0" smtClean="0"/>
            </a:b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Направления вариативной части программы: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1500174"/>
            <a:ext cx="400052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1. РЕГИОНАЛЬНЫЙ </a:t>
            </a:r>
          </a:p>
          <a:p>
            <a:pPr algn="ctr"/>
            <a:r>
              <a:rPr lang="ru-RU" sz="2400" b="1" dirty="0" smtClean="0"/>
              <a:t>КОМПОНЕНТ</a:t>
            </a:r>
            <a:endParaRPr lang="ru-RU" sz="2400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29190" y="2428868"/>
            <a:ext cx="3571900" cy="207170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2. ОСВОЕНИЕ НОВЫХ </a:t>
            </a:r>
          </a:p>
          <a:p>
            <a:pPr algn="ctr"/>
            <a:r>
              <a:rPr lang="ru-RU" sz="2400" b="1" dirty="0" smtClean="0"/>
              <a:t>ОБРАЗОВАТЕЛЬНЫХ </a:t>
            </a:r>
          </a:p>
          <a:p>
            <a:pPr algn="ctr"/>
            <a:r>
              <a:rPr lang="ru-RU" sz="2400" b="1" dirty="0" smtClean="0"/>
              <a:t>ТЕХНОЛОГИЙ</a:t>
            </a:r>
            <a:endParaRPr lang="ru-RU" sz="2400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4000504"/>
            <a:ext cx="435771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3. ДОПОЛНИТЕЛЬНОЕ </a:t>
            </a:r>
          </a:p>
          <a:p>
            <a:pPr algn="ctr"/>
            <a:r>
              <a:rPr lang="ru-RU" sz="2400" b="1" dirty="0" smtClean="0"/>
              <a:t>ОБРАЗОВАНИЕ В КРУЖКАХ, </a:t>
            </a:r>
          </a:p>
          <a:p>
            <a:pPr algn="ctr"/>
            <a:r>
              <a:rPr lang="ru-RU" sz="2400" b="1" dirty="0" smtClean="0"/>
              <a:t>СЕКЦИЯХ </a:t>
            </a:r>
            <a:endParaRPr lang="ru-RU" sz="2400" b="1" dirty="0"/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857760"/>
            <a:ext cx="2000264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Контактная информация: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Юридический и почтовый адрес основного здания:</a:t>
            </a:r>
            <a:r>
              <a:rPr lang="ru-RU" dirty="0" smtClean="0"/>
              <a:t> </a:t>
            </a:r>
            <a:r>
              <a:rPr lang="ru-RU" dirty="0" smtClean="0"/>
              <a:t>412645, Саратовская область, </a:t>
            </a:r>
            <a:r>
              <a:rPr lang="ru-RU" dirty="0" err="1" smtClean="0"/>
              <a:t>Балтайский</a:t>
            </a:r>
            <a:r>
              <a:rPr lang="ru-RU" dirty="0" smtClean="0"/>
              <a:t> район, с. </a:t>
            </a:r>
            <a:r>
              <a:rPr lang="ru-RU" dirty="0" err="1" smtClean="0"/>
              <a:t>Столыпино</a:t>
            </a:r>
            <a:r>
              <a:rPr lang="ru-RU" dirty="0" smtClean="0"/>
              <a:t> ,ул. А.И. Бирюкова д.1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Телефон. 89198290897</a:t>
            </a:r>
            <a:endParaRPr lang="en-US" dirty="0" smtClean="0"/>
          </a:p>
          <a:p>
            <a:pPr algn="just">
              <a:buNone/>
            </a:pPr>
            <a:r>
              <a:rPr lang="en-US" b="1" dirty="0" smtClean="0"/>
              <a:t>   E-mail</a:t>
            </a:r>
            <a:r>
              <a:rPr lang="ru-RU" b="1" dirty="0" smtClean="0"/>
              <a:t>: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. tat. </a:t>
            </a:r>
            <a:r>
              <a:rPr lang="en-US" b="1" dirty="0" smtClean="0"/>
              <a:t>ds. @</a:t>
            </a:r>
            <a:r>
              <a:rPr lang="en-US" b="1" dirty="0" err="1" smtClean="0"/>
              <a:t>yandekx</a:t>
            </a:r>
            <a:r>
              <a:rPr lang="en-US" b="1" dirty="0"/>
              <a:t>.</a:t>
            </a:r>
            <a:r>
              <a:rPr lang="ru-RU" dirty="0" smtClean="0">
                <a:hlinkClick r:id="rId2"/>
              </a:rPr>
              <a:t>.</a:t>
            </a:r>
            <a:r>
              <a:rPr lang="en-US" dirty="0" err="1" smtClean="0">
                <a:hlinkClick r:id="rId2"/>
              </a:rPr>
              <a:t>ru</a:t>
            </a:r>
            <a:r>
              <a:rPr lang="ru-RU" dirty="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</a:t>
            </a:r>
          </a:p>
          <a:p>
            <a:pPr>
              <a:buNone/>
            </a:pPr>
            <a:r>
              <a:rPr lang="ru-RU" dirty="0" smtClean="0"/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/>
              <a:t>Н.Е.Вераксы</a:t>
            </a:r>
            <a:r>
              <a:rPr lang="ru-RU" dirty="0" smtClean="0"/>
              <a:t>, Т.С.Комаровой, М.А.Васильевой.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 lnSpcReduction="10000"/>
          </a:bodyPr>
          <a:lstStyle/>
          <a:p>
            <a:pPr lvl="3" algn="just"/>
            <a:r>
              <a:rPr lang="x-none" smtClean="0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 smtClean="0"/>
          </a:p>
          <a:p>
            <a:pPr lvl="3" algn="just"/>
            <a:r>
              <a:rPr lang="x-none" smtClean="0"/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 smtClean="0"/>
          </a:p>
          <a:p>
            <a:pPr lvl="3" algn="just"/>
            <a:r>
              <a:rPr lang="x-none" smtClean="0"/>
              <a:t>Творческая организация (креативность) процесса воспитания и обучения;</a:t>
            </a:r>
            <a:endParaRPr lang="ru-RU" sz="1600" dirty="0" smtClean="0"/>
          </a:p>
          <a:p>
            <a:pPr lvl="3" algn="just"/>
            <a:r>
              <a:rPr lang="x-none" smtClean="0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Уважительное отношение к результатам детского творчества;</a:t>
            </a:r>
            <a:endParaRPr lang="ru-RU" sz="1600" dirty="0" smtClean="0"/>
          </a:p>
          <a:p>
            <a:pPr lvl="3" algn="just"/>
            <a:r>
              <a:rPr lang="x-none" smtClean="0"/>
              <a:t>Единство подходов к воспитанию детей в условиях ДОУ и семьи;</a:t>
            </a:r>
            <a:endParaRPr lang="ru-RU" sz="1600" dirty="0" smtClean="0"/>
          </a:p>
          <a:p>
            <a:pPr lvl="3" algn="just"/>
            <a:r>
              <a:rPr lang="x-none" smtClean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Целевые ориентиры образования в младенческом и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615</TotalTime>
  <Words>2421</Words>
  <Application>Microsoft Office PowerPoint</Application>
  <PresentationFormat>Экран (4:3)</PresentationFormat>
  <Paragraphs>224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Bodoni MT</vt:lpstr>
      <vt:lpstr>Calibri</vt:lpstr>
      <vt:lpstr>Century Schoolbook</vt:lpstr>
      <vt:lpstr>Georgia</vt:lpstr>
      <vt:lpstr>Times New Roman</vt:lpstr>
      <vt:lpstr>Wingdings</vt:lpstr>
      <vt:lpstr>Wingdings 2</vt:lpstr>
      <vt:lpstr>Эркер</vt:lpstr>
      <vt:lpstr>   Краткая презентация основной образовательной программы дошкольного образования  2019</vt:lpstr>
      <vt:lpstr>Полное название: Основная образовательная программа дошкольной образовательной организации: муниципального бюджетного дошкольного образовательного учреждения детский сад  столыпино  Срок реализации:  2018-2021гг. Ориентирована на детей в возрасте от 2 до 7 лет.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  <vt:lpstr>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ПК</cp:lastModifiedBy>
  <cp:revision>128</cp:revision>
  <cp:lastPrinted>2019-12-24T10:58:09Z</cp:lastPrinted>
  <dcterms:created xsi:type="dcterms:W3CDTF">2013-12-24T12:41:12Z</dcterms:created>
  <dcterms:modified xsi:type="dcterms:W3CDTF">2019-12-24T10:59:59Z</dcterms:modified>
</cp:coreProperties>
</file>