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79" r:id="rId6"/>
    <p:sldId id="260" r:id="rId7"/>
    <p:sldId id="261" r:id="rId8"/>
    <p:sldId id="262" r:id="rId9"/>
    <p:sldId id="263" r:id="rId10"/>
    <p:sldId id="268" r:id="rId11"/>
    <p:sldId id="264" r:id="rId12"/>
    <p:sldId id="280" r:id="rId13"/>
    <p:sldId id="265" r:id="rId14"/>
    <p:sldId id="275" r:id="rId15"/>
    <p:sldId id="277" r:id="rId16"/>
    <p:sldId id="276" r:id="rId17"/>
    <p:sldId id="278" r:id="rId18"/>
    <p:sldId id="282" r:id="rId19"/>
    <p:sldId id="281" r:id="rId20"/>
    <p:sldId id="271" r:id="rId21"/>
    <p:sldId id="270" r:id="rId22"/>
    <p:sldId id="27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6C26-73B7-461D-8267-5DD7686A9073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E5B45-C302-459D-9F58-30D9BA981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53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6C26-73B7-461D-8267-5DD7686A9073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E5B45-C302-459D-9F58-30D9BA981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45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6C26-73B7-461D-8267-5DD7686A9073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E5B45-C302-459D-9F58-30D9BA981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38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6C26-73B7-461D-8267-5DD7686A9073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E5B45-C302-459D-9F58-30D9BA981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050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6C26-73B7-461D-8267-5DD7686A9073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E5B45-C302-459D-9F58-30D9BA981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27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6C26-73B7-461D-8267-5DD7686A9073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E5B45-C302-459D-9F58-30D9BA981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802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6C26-73B7-461D-8267-5DD7686A9073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E5B45-C302-459D-9F58-30D9BA981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4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6C26-73B7-461D-8267-5DD7686A9073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E5B45-C302-459D-9F58-30D9BA981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337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6C26-73B7-461D-8267-5DD7686A9073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E5B45-C302-459D-9F58-30D9BA981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277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6C26-73B7-461D-8267-5DD7686A9073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E5B45-C302-459D-9F58-30D9BA981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71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6C26-73B7-461D-8267-5DD7686A9073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E5B45-C302-459D-9F58-30D9BA981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293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06C26-73B7-461D-8267-5DD7686A9073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E5B45-C302-459D-9F58-30D9BA981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49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5748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131"/>
            <a:ext cx="12203024" cy="6426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whispering-melodies-20240527-11535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853" end="613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178" y="6052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2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whispering-melodies-20240527-11535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685" end="405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115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8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6025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49" l="353" r="99412">
                        <a14:foregroundMark x1="9059" y1="84556" x2="9059" y2="84556"/>
                        <a14:foregroundMark x1="8471" y1="86873" x2="8471" y2="86873"/>
                        <a14:foregroundMark x1="29882" y1="95753" x2="29882" y2="95753"/>
                        <a14:foregroundMark x1="43294" y1="97297" x2="43294" y2="97297"/>
                        <a14:foregroundMark x1="71882" y1="93243" x2="71882" y2="93243"/>
                        <a14:foregroundMark x1="70824" y1="94402" x2="70824" y2="944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0675" y="1484539"/>
            <a:ext cx="80962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5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12" b="96464" l="0" r="100000">
                        <a14:foregroundMark x1="3397" y1="64244" x2="3397" y2="64244"/>
                        <a14:foregroundMark x1="30571" y1="84283" x2="30571" y2="84283"/>
                        <a14:foregroundMark x1="32745" y1="85462" x2="32745" y2="85462"/>
                        <a14:foregroundMark x1="44429" y1="89194" x2="44429" y2="89194"/>
                        <a14:foregroundMark x1="59103" y1="87033" x2="59103" y2="87033"/>
                        <a14:foregroundMark x1="80707" y1="87819" x2="80707" y2="87819"/>
                        <a14:foregroundMark x1="23641" y1="32613" x2="23641" y2="32613"/>
                        <a14:foregroundMark x1="13587" y1="28291" x2="13587" y2="28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2" y="2088125"/>
            <a:ext cx="6322424" cy="437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3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052" y1="11778" x2="35052" y2="11778"/>
                        <a14:foregroundMark x1="42440" y1="7000" x2="42440" y2="7000"/>
                        <a14:foregroundMark x1="36770" y1="4556" x2="36770" y2="4556"/>
                        <a14:foregroundMark x1="18213" y1="22333" x2="18213" y2="22333"/>
                        <a14:foregroundMark x1="3608" y1="13889" x2="3608" y2="13889"/>
                        <a14:foregroundMark x1="8591" y1="16333" x2="8591" y2="16333"/>
                        <a14:foregroundMark x1="8591" y1="7667" x2="8591" y2="7667"/>
                        <a14:foregroundMark x1="11512" y1="13111" x2="11512" y2="13111"/>
                        <a14:foregroundMark x1="20275" y1="24000" x2="20275" y2="24000"/>
                        <a14:foregroundMark x1="24742" y1="25333" x2="24742" y2="25333"/>
                        <a14:foregroundMark x1="26804" y1="28222" x2="26804" y2="28222"/>
                        <a14:foregroundMark x1="29725" y1="29889" x2="29725" y2="29889"/>
                        <a14:foregroundMark x1="29553" y1="27444" x2="29553" y2="27444"/>
                        <a14:foregroundMark x1="9966" y1="25667" x2="9966" y2="25667"/>
                        <a14:foregroundMark x1="9107" y1="24778" x2="9107" y2="24778"/>
                        <a14:foregroundMark x1="26460" y1="48222" x2="26460" y2="48222"/>
                        <a14:foregroundMark x1="30412" y1="52333" x2="30412" y2="52333"/>
                        <a14:foregroundMark x1="9794" y1="27222" x2="9794" y2="27222"/>
                        <a14:foregroundMark x1="33333" y1="57333" x2="33333" y2="57333"/>
                        <a14:foregroundMark x1="34536" y1="61556" x2="34536" y2="61556"/>
                        <a14:foregroundMark x1="32474" y1="64556" x2="32474" y2="64556"/>
                        <a14:foregroundMark x1="32131" y1="67778" x2="32131" y2="67778"/>
                        <a14:foregroundMark x1="31615" y1="71667" x2="31615" y2="71667"/>
                        <a14:foregroundMark x1="41924" y1="63000" x2="41924" y2="63000"/>
                        <a14:foregroundMark x1="50172" y1="60222" x2="50172" y2="60222"/>
                        <a14:foregroundMark x1="70447" y1="57889" x2="70447" y2="57889"/>
                        <a14:foregroundMark x1="36598" y1="15000" x2="36598" y2="15000"/>
                        <a14:foregroundMark x1="38832" y1="11778" x2="38832" y2="11778"/>
                        <a14:foregroundMark x1="38832" y1="11778" x2="38832" y2="11778"/>
                        <a14:foregroundMark x1="41924" y1="11778" x2="41924" y2="11778"/>
                        <a14:foregroundMark x1="9966" y1="29333" x2="9966" y2="29333"/>
                        <a14:foregroundMark x1="5326" y1="12556" x2="5326" y2="12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580" y="0"/>
            <a:ext cx="4434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1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214" l="0" r="100000">
                        <a14:backgroundMark x1="43071" y1="76802" x2="43071" y2="76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43" y="654214"/>
            <a:ext cx="4507391" cy="62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7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88" l="5938" r="9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8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539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whispering-melodies-20240527-1153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2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3952"/>
            <a:ext cx="10909073" cy="5454537"/>
          </a:xfrm>
        </p:spPr>
      </p:pic>
      <p:pic>
        <p:nvPicPr>
          <p:cNvPr id="6" name="585844234232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6154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2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" y="731520"/>
            <a:ext cx="10260647" cy="5130324"/>
          </a:xfrm>
        </p:spPr>
      </p:pic>
      <p:pic>
        <p:nvPicPr>
          <p:cNvPr id="3" name="585844234232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490" y="6228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5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4014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70" y="-1"/>
            <a:ext cx="5708057" cy="680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2025-01-23-22-26-47-005_Ребено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597" y="595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9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6165"/>
          </a:xfrm>
        </p:spPr>
      </p:pic>
    </p:spTree>
    <p:extLst>
      <p:ext uri="{BB962C8B-B14F-4D97-AF65-F5344CB8AC3E}">
        <p14:creationId xmlns:p14="http://schemas.microsoft.com/office/powerpoint/2010/main" val="27358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93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239" y="-57248"/>
            <a:ext cx="4972050" cy="6938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2025-01-28-12-49-41-308_Ребено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5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1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9836"/>
          </a:xfrm>
        </p:spPr>
      </p:pic>
    </p:spTree>
    <p:extLst>
      <p:ext uri="{BB962C8B-B14F-4D97-AF65-F5344CB8AC3E}">
        <p14:creationId xmlns:p14="http://schemas.microsoft.com/office/powerpoint/2010/main" val="403299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4915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1" y="0"/>
            <a:ext cx="10228217" cy="6845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719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77" y="0"/>
            <a:ext cx="9444446" cy="685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782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006"/>
            <a:ext cx="12192000" cy="6421120"/>
          </a:xfrm>
        </p:spPr>
      </p:pic>
      <p:pic>
        <p:nvPicPr>
          <p:cNvPr id="5" name="whispering-melodies-20240527-11535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64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0205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8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2847" cy="6858000"/>
          </a:xfrm>
        </p:spPr>
      </p:pic>
      <p:pic>
        <p:nvPicPr>
          <p:cNvPr id="5" name="whispering-melodies-20240527-11535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87" end="827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114" y="6037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2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1478</TotalTime>
  <Words>0</Words>
  <Application>Microsoft Office PowerPoint</Application>
  <PresentationFormat>Широкоэкранный</PresentationFormat>
  <Paragraphs>0</Paragraphs>
  <Slides>22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51</cp:revision>
  <dcterms:created xsi:type="dcterms:W3CDTF">2025-01-21T16:03:46Z</dcterms:created>
  <dcterms:modified xsi:type="dcterms:W3CDTF">2025-01-29T12:42:02Z</dcterms:modified>
</cp:coreProperties>
</file>