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0" r:id="rId4"/>
    <p:sldId id="267" r:id="rId5"/>
    <p:sldId id="268" r:id="rId6"/>
    <p:sldId id="261" r:id="rId7"/>
    <p:sldId id="262" r:id="rId8"/>
    <p:sldId id="264" r:id="rId9"/>
    <p:sldId id="266" r:id="rId10"/>
    <p:sldId id="263" r:id="rId11"/>
    <p:sldId id="265" r:id="rId12"/>
    <p:sldId id="270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31.10.2013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9" name="Picture 3" descr="Школа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588"/>
            <a:ext cx="9144000" cy="68595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2" name="Rectangle 6"/>
          <p:cNvSpPr>
            <a:spLocks noChangeArrowheads="1"/>
          </p:cNvSpPr>
          <p:nvPr/>
        </p:nvSpPr>
        <p:spPr bwMode="auto">
          <a:xfrm>
            <a:off x="755650" y="4365625"/>
            <a:ext cx="8002588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3600" b="1" dirty="0" smtClean="0">
                <a:latin typeface="Times New Roman" pitchFamily="18" charset="0"/>
              </a:rPr>
              <a:t>МБОУ </a:t>
            </a:r>
            <a:r>
              <a:rPr lang="ru-RU" sz="3600" b="1" dirty="0">
                <a:latin typeface="Times New Roman" pitchFamily="18" charset="0"/>
              </a:rPr>
              <a:t>«Средняя общеобразовательная </a:t>
            </a:r>
            <a:r>
              <a:rPr lang="ru-RU" sz="4000" b="1" dirty="0">
                <a:latin typeface="Times New Roman" pitchFamily="18" charset="0"/>
              </a:rPr>
              <a:t>школа</a:t>
            </a:r>
            <a:r>
              <a:rPr lang="ru-RU" sz="3600" b="1" dirty="0">
                <a:latin typeface="Times New Roman" pitchFamily="18" charset="0"/>
              </a:rPr>
              <a:t> №18 им. А.С. Сергеева»</a:t>
            </a:r>
          </a:p>
        </p:txBody>
      </p:sp>
    </p:spTree>
    <p:extLst>
      <p:ext uri="{BB962C8B-B14F-4D97-AF65-F5344CB8AC3E}">
        <p14:creationId xmlns:p14="http://schemas.microsoft.com/office/powerpoint/2010/main" val="2116171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60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6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6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2012-10-14 неделя юзгу\неделя юзгу 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476672"/>
            <a:ext cx="5757859" cy="598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52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Pictures\2012-10-14 неделя юзгу\неделя юзгу 0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577957" cy="643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254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ib\2013103114132597\PA3100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352928" cy="626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888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692696"/>
            <a:ext cx="849694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/>
              <a:t>Вывод</a:t>
            </a:r>
          </a:p>
          <a:p>
            <a:pPr lvl="0"/>
            <a:endParaRPr lang="ru-RU" sz="2400" dirty="0"/>
          </a:p>
          <a:p>
            <a:pPr lvl="0"/>
            <a:endParaRPr lang="ru-RU" sz="2400" dirty="0" smtClean="0"/>
          </a:p>
          <a:p>
            <a:pPr lvl="0"/>
            <a:r>
              <a:rPr lang="ru-RU" sz="2400" dirty="0" smtClean="0"/>
              <a:t>Сконструированный </a:t>
            </a:r>
            <a:r>
              <a:rPr lang="ru-RU" sz="2400" dirty="0"/>
              <a:t>нами прибор имеет высокую точность в определении высоты., способен показать изменение плотности воздуха, что делает возможным его применение в </a:t>
            </a:r>
            <a:r>
              <a:rPr lang="ru-RU" sz="2400" dirty="0" smtClean="0"/>
              <a:t>качестве </a:t>
            </a:r>
            <a:r>
              <a:rPr lang="ru-RU" sz="2400" dirty="0"/>
              <a:t>газоанализатора. Вместе с тем, он получился достаточно громоздким, поэтому мы считаем, что его необходимо усовершенствовать. Данный прибор можно применять и в качестве учебного пособия для демонстрации некоторых физических законов.</a:t>
            </a:r>
          </a:p>
          <a:p>
            <a:r>
              <a:rPr lang="ru-RU" sz="2400" dirty="0"/>
              <a:t> </a:t>
            </a:r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11372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8097"/>
            <a:ext cx="8172401" cy="5655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6093296"/>
            <a:ext cx="115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ЮЗГУ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4252881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1936284"/>
            <a:ext cx="561662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spc="50" dirty="0" smtClean="0">
                <a:ln w="38100" cmpd="sng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Научно – исследовательский  проект</a:t>
            </a:r>
            <a:endParaRPr lang="ru-RU" sz="2000" b="1" spc="50" dirty="0" smtClean="0">
              <a:ln w="38100" cmpd="sng">
                <a:solidFill>
                  <a:srgbClr val="FF0000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799786" y="836712"/>
            <a:ext cx="35293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высотомер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4869160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Руководитель проекта</a:t>
            </a:r>
          </a:p>
          <a:p>
            <a:pPr algn="r"/>
            <a:r>
              <a:rPr lang="ru-RU" dirty="0"/>
              <a:t>у</a:t>
            </a:r>
            <a:r>
              <a:rPr lang="ru-RU" dirty="0" smtClean="0"/>
              <a:t>читель химии</a:t>
            </a:r>
          </a:p>
          <a:p>
            <a:pPr algn="r"/>
            <a:r>
              <a:rPr lang="ru-RU" dirty="0" err="1" smtClean="0"/>
              <a:t>Паюдис</a:t>
            </a:r>
            <a:r>
              <a:rPr lang="ru-RU" dirty="0" smtClean="0"/>
              <a:t> Т.П.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37636" y="3167390"/>
            <a:ext cx="565366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</a:t>
            </a:r>
            <a:r>
              <a:rPr lang="ru-RU" sz="20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бучающегося 9 класса</a:t>
            </a:r>
          </a:p>
          <a:p>
            <a:pPr algn="ctr"/>
            <a:r>
              <a:rPr lang="ru-RU" sz="20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Мамонтова Владимира </a:t>
            </a:r>
          </a:p>
          <a:p>
            <a:pPr algn="ctr"/>
            <a:r>
              <a:rPr lang="ru-RU" sz="20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и</a:t>
            </a:r>
          </a:p>
          <a:p>
            <a:pPr algn="ctr"/>
            <a:r>
              <a:rPr lang="ru-RU" sz="20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студента 1 курса ЮЗГУ Зубарева Михаила</a:t>
            </a:r>
            <a:endParaRPr lang="ru-RU" sz="20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48062" y="2551837"/>
            <a:ext cx="46478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noFill/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Михаила</a:t>
            </a:r>
            <a:r>
              <a:rPr lang="ru-RU" sz="1400" b="1" dirty="0" smtClean="0">
                <a:ln w="9525">
                  <a:noFill/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бучающегося9 </a:t>
            </a:r>
            <a:r>
              <a:rPr lang="ru-RU" sz="1400" b="1" dirty="0">
                <a:ln w="9525">
                  <a:noFill/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класса</a:t>
            </a:r>
            <a:endParaRPr lang="ru-RU" sz="1400" b="1" cap="none" spc="0" dirty="0">
              <a:ln w="9525">
                <a:noFill/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7384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64096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 smtClean="0">
              <a:solidFill>
                <a:srgbClr val="C00000"/>
              </a:solidFill>
            </a:endParaRPr>
          </a:p>
          <a:p>
            <a:r>
              <a:rPr lang="ru-RU" sz="2800" b="1" dirty="0" smtClean="0">
                <a:solidFill>
                  <a:srgbClr val="C00000"/>
                </a:solidFill>
              </a:rPr>
              <a:t>Цель </a:t>
            </a:r>
            <a:r>
              <a:rPr lang="ru-RU" sz="2800" b="1" dirty="0">
                <a:solidFill>
                  <a:srgbClr val="C00000"/>
                </a:solidFill>
              </a:rPr>
              <a:t>работы</a:t>
            </a:r>
            <a:r>
              <a:rPr lang="ru-RU" sz="2800" b="1" dirty="0" smtClean="0">
                <a:solidFill>
                  <a:srgbClr val="C00000"/>
                </a:solidFill>
              </a:rPr>
              <a:t>:</a:t>
            </a:r>
          </a:p>
          <a:p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>
                <a:solidFill>
                  <a:srgbClr val="002060"/>
                </a:solidFill>
              </a:rPr>
              <a:t>используя чертежи Д.И.М. создать дифференциальный барометр, по возможности модернизируя его</a:t>
            </a:r>
            <a:r>
              <a:rPr lang="ru-RU" sz="2800" b="1" dirty="0" smtClean="0">
                <a:solidFill>
                  <a:srgbClr val="002060"/>
                </a:solidFill>
              </a:rPr>
              <a:t>.</a:t>
            </a:r>
          </a:p>
          <a:p>
            <a:endParaRPr lang="ru-RU" sz="2800" b="1" dirty="0">
              <a:solidFill>
                <a:srgbClr val="002060"/>
              </a:solidFill>
            </a:endParaRPr>
          </a:p>
          <a:p>
            <a:r>
              <a:rPr lang="ru-RU" sz="2800" b="1" dirty="0">
                <a:solidFill>
                  <a:srgbClr val="C00000"/>
                </a:solidFill>
              </a:rPr>
              <a:t>Задачи исследования: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1 сконструировать высотомер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2.Изучить возможности и степень точности прибора для определения высоты.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3.Модернизировать прибор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4.Изучить возможности применения прибора как газоанализатора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25459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268760"/>
            <a:ext cx="6984776" cy="3689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Методы исследования: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800" dirty="0">
                <a:latin typeface="Calibri"/>
                <a:ea typeface="Calibri"/>
                <a:cs typeface="Times New Roman"/>
              </a:rPr>
              <a:t>Анализ научной литературы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800" dirty="0">
                <a:latin typeface="Calibri"/>
                <a:ea typeface="Calibri"/>
                <a:cs typeface="Times New Roman"/>
              </a:rPr>
              <a:t>Изучение чертежей прибора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800" dirty="0">
                <a:latin typeface="Calibri"/>
                <a:ea typeface="Calibri"/>
                <a:cs typeface="Times New Roman"/>
              </a:rPr>
              <a:t>Конструирование прибора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800" dirty="0">
                <a:latin typeface="Calibri"/>
                <a:ea typeface="Calibri"/>
                <a:cs typeface="Times New Roman"/>
              </a:rPr>
              <a:t>Экспериментальные испытания: определение герметичности и точности показаний прибора</a:t>
            </a:r>
            <a:endParaRPr lang="ru-RU" sz="28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61208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6958490" cy="652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5323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0648"/>
            <a:ext cx="5400600" cy="609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6739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2012-10-14 неделя юзгу\неделя юзгу 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640684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658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8836714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74644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44</TotalTime>
  <Words>163</Words>
  <Application>Microsoft Office PowerPoint</Application>
  <PresentationFormat>Экран (4:3)</PresentationFormat>
  <Paragraphs>32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7</cp:revision>
  <dcterms:created xsi:type="dcterms:W3CDTF">2012-10-11T18:07:56Z</dcterms:created>
  <dcterms:modified xsi:type="dcterms:W3CDTF">2013-10-31T10:29:18Z</dcterms:modified>
</cp:coreProperties>
</file>