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61" r:id="rId5"/>
    <p:sldId id="262" r:id="rId6"/>
    <p:sldId id="263" r:id="rId7"/>
    <p:sldId id="278" r:id="rId8"/>
    <p:sldId id="277" r:id="rId9"/>
    <p:sldId id="276" r:id="rId10"/>
    <p:sldId id="280" r:id="rId11"/>
    <p:sldId id="267" r:id="rId12"/>
    <p:sldId id="279" r:id="rId13"/>
    <p:sldId id="268" r:id="rId14"/>
    <p:sldId id="266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2DC0-066B-4475-B516-D72C3164794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2864-95AA-48A6-8AFB-1DB7520DA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11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ЁНА\Desktop\1645316574_6-phonoteka-org-p-fon-dlya-prezentatsii-ostrov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4784939" y="274638"/>
            <a:ext cx="4023320" cy="226594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>
                <a:solidFill>
                  <a:srgbClr val="00B0F0"/>
                </a:solidFill>
                <a:latin typeface="Arial Black" pitchFamily="34" charset="0"/>
              </a:rPr>
              <a:t>«</a:t>
            </a:r>
            <a:r>
              <a:rPr lang="ru-RU" sz="3600" smtClean="0">
                <a:solidFill>
                  <a:srgbClr val="00B0F0"/>
                </a:solidFill>
                <a:latin typeface="Arial Black" pitchFamily="34" charset="0"/>
              </a:rPr>
              <a:t>Поиск </a:t>
            </a:r>
            <a:r>
              <a:rPr lang="ru-RU" sz="3600" dirty="0">
                <a:solidFill>
                  <a:srgbClr val="00B0F0"/>
                </a:solidFill>
                <a:latin typeface="Arial Black" pitchFamily="34" charset="0"/>
              </a:rPr>
              <a:t>сокровищ»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076" y="0"/>
            <a:ext cx="5717204" cy="887599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РОССИИ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2" y="814171"/>
            <a:ext cx="2955881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249" y="814171"/>
            <a:ext cx="2849870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428868"/>
            <a:ext cx="2953129" cy="1268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186277" y="4255466"/>
            <a:ext cx="2849870" cy="1301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2" y="4260418"/>
            <a:ext cx="2920523" cy="1296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2428868"/>
            <a:ext cx="2987824" cy="1292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564" y="814171"/>
            <a:ext cx="2836010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6097" y="5957641"/>
            <a:ext cx="1024403" cy="9003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38" y="5699977"/>
            <a:ext cx="1143034" cy="11270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796" y="5630659"/>
            <a:ext cx="1227555" cy="12141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041" y="5630659"/>
            <a:ext cx="1152512" cy="11430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61" y="5863353"/>
            <a:ext cx="912981" cy="9058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47795" y="5556562"/>
            <a:ext cx="1335362" cy="13283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77848" y="4255466"/>
            <a:ext cx="2836010" cy="1296144"/>
          </a:xfrm>
          <a:prstGeom prst="rect">
            <a:avLst/>
          </a:prstGeom>
        </p:spPr>
      </p:pic>
      <p:pic>
        <p:nvPicPr>
          <p:cNvPr id="18" name="Picture 6" descr="====="/>
          <p:cNvPicPr>
            <a:picLocks noChangeAspect="1" noChangeArrowheads="1" noCrop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926" y="1952405"/>
            <a:ext cx="307830" cy="277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====="/>
          <p:cNvPicPr>
            <a:picLocks noChangeAspect="1" noChangeArrowheads="1" noCrop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733" y="2013155"/>
            <a:ext cx="281496" cy="253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====="/>
          <p:cNvPicPr>
            <a:picLocks noChangeAspect="1" noChangeArrowheads="1" noCrop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399" y="2133734"/>
            <a:ext cx="301341" cy="271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2717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ЁНА\Desktop\1618560221_2-phonoteka_org-p-foni-dlya-fotoshopa-multyashnie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4" name="Picture 3" descr="C:\Users\АЛЁНА\Desktop\2_dd279fc4c477adb6863698b21b28336f_141758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007"/>
            <a:ext cx="7092280" cy="5277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49475"/>
            <a:ext cx="227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Белка - 4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5661248"/>
            <a:ext cx="8712968" cy="117728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Денег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банке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накопила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кафе, в лесу, открыла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Но не идут ко мне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зверята, Что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же делать мне ребята?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ЁНА\Desktop\1618560221_2-phonoteka_org-p-foni-dlya-fotoshopa-multyashnie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4" name="Picture 3" descr="C:\Users\АЛЁНА\Desktop\2_dd279fc4c477adb6863698b21b28336f_141758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643733" cy="60292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10" y="13028"/>
            <a:ext cx="17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Белка-4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940152" y="-14560"/>
            <a:ext cx="3175276" cy="668392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Вот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какая реклама у нас </a:t>
            </a:r>
            <a:r>
              <a:rPr lang="ru-RU" u="sng" dirty="0">
                <a:solidFill>
                  <a:srgbClr val="FF0000"/>
                </a:solidFill>
                <a:latin typeface="Arial Black" pitchFamily="34" charset="0"/>
              </a:rPr>
              <a:t>получилась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 fontAlgn="base"/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Выбирайте сладости</a:t>
            </a:r>
          </a:p>
          <a:p>
            <a:pPr fontAlgn="base"/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Для ребячьей радости!</a:t>
            </a:r>
          </a:p>
          <a:p>
            <a:pPr fontAlgn="base"/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И хрустящие орешки, –</a:t>
            </a:r>
          </a:p>
          <a:p>
            <a:pPr fontAlgn="base"/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Предлагаем вам в кафешке.</a:t>
            </a:r>
          </a:p>
          <a:p>
            <a:pPr fontAlgn="base"/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С такой рекламой у тебя Белка, отбоя не будет от посетителей.</a:t>
            </a:r>
          </a:p>
          <a:p>
            <a:pPr fontAlgn="base"/>
            <a:r>
              <a:rPr lang="ru-RU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М</a:t>
            </a:r>
            <a:r>
              <a:rPr lang="ru-RU" smtClean="0">
                <a:solidFill>
                  <a:srgbClr val="FFFF00"/>
                </a:solidFill>
                <a:latin typeface="Arial Black" pitchFamily="34" charset="0"/>
              </a:rPr>
              <a:t>ы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на славу потрудились,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нашли богатый клад, </a:t>
            </a:r>
            <a:endParaRPr lang="ru-RU" sz="2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изображают, как копают клад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кладу очень рад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/дети улыбаются друг 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другу/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Стали думать, как нам быть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повороты головой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клад нам разделить? </a:t>
            </a:r>
            <a:endParaRPr lang="ru-RU" sz="2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стороны/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хватило всем друзьям, делим ровно пополам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1241" y="239253"/>
            <a:ext cx="4423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4400" b="1" i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4" name="Picture 12" descr="http://willows-dream.narod.ru/gifs/cat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68" y="2769630"/>
            <a:ext cx="1540100" cy="1692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s://img-fotki.yandex.ru/get/9171/181450557.7d/0_acb91_b37073b3_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186" y="3519884"/>
            <a:ext cx="2027262" cy="2027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s://mpp5boleslawiec.szkolnastrona.pl/container/ki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873633"/>
            <a:ext cx="972840" cy="1590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http://img1.liveinternet.ru/images/attach/c/3/77/159/77159745_maluysh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9" y="1805665"/>
            <a:ext cx="1771234" cy="1839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http://animated-gifs.org/wp-content/uploads/2012/01/construction-worker-00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731" y="980728"/>
            <a:ext cx="1945665" cy="153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=====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213" y="291280"/>
            <a:ext cx="264104" cy="237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=====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672" y="213443"/>
            <a:ext cx="248727" cy="223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=====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317" y="358248"/>
            <a:ext cx="233032" cy="209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92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ЛЁНА\Desktop\0533ef4be82e8a0f939621f8363462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203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 descr="C:\Users\АЛЁНА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4000528" cy="4429157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4294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1978" y="428604"/>
            <a:ext cx="4467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Банкомат - 5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940152" y="2924944"/>
            <a:ext cx="2989566" cy="3826765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Мы на славу потрудились,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Кладом вы обогатились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Подходите к банкомату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Получить свою зарплату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ЁНА\Desktop\1645316574_6-phonoteka-org-p-fon-dlya-prezentatsii-ostrov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1987252"/>
            <a:ext cx="57864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Ну, вот и пришла пора прощаться!</a:t>
            </a:r>
          </a:p>
          <a:p>
            <a:pPr fontAlgn="base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Волшебный ветер, дуй посильней,</a:t>
            </a:r>
          </a:p>
          <a:p>
            <a:pPr fontAlgn="base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В детский сад нас верни поскорей.</a:t>
            </a:r>
          </a:p>
          <a:p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ЁНА\Desktop\1645316574_6-phonoteka-org-p-fon-dlya-prezentatsii-ostrov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5026968" y="274638"/>
            <a:ext cx="3888432" cy="40324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Волшебный ветер, дуй сильней</a:t>
            </a:r>
          </a:p>
          <a:p>
            <a:pPr fontAlgn="base"/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На поиск клада доставь нас скорей.</a:t>
            </a:r>
          </a:p>
          <a:p>
            <a:pPr fontAlgn="base"/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Вокруг себя повернись,</a:t>
            </a:r>
          </a:p>
          <a:p>
            <a:pPr fontAlgn="base"/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В неизвестном месте очутись.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ЁНА\Desktop\1645316574_6-phonoteka-org-p-fon-dlya-prezentatsii-ostrov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АЛЁНА\Desktop\1548856853_46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51" r="24645"/>
          <a:stretch/>
        </p:blipFill>
        <p:spPr bwMode="auto">
          <a:xfrm>
            <a:off x="6228184" y="188640"/>
            <a:ext cx="2562088" cy="6835506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490736" y="5085184"/>
            <a:ext cx="5881464" cy="15458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Ребята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, нас пират просит ответить. Что такое деньги. За это он нам даст карту сокровищ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АЛЁНА\Desktop\1643005907_9-phonoteka-org-p-fon-les-multyashnii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188640"/>
            <a:ext cx="41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Озеро – цифра 1 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6539" y="4149080"/>
            <a:ext cx="3825381" cy="252028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rgbClr val="FFFF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Перед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нами озеро, в нем плавают рыбки, а на каждой рыбке есть загадка. Крепче удочку держи, быстро рыбку излови и отгадку назови.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ЛЁНА\Desktop\Futbolnoe_pole-640x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58"/>
            <a:ext cx="9144000" cy="6857999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146409" y="1879045"/>
            <a:ext cx="3096344" cy="4536504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i="1" u="sng" dirty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2.Игра «Экономический футбол».</a:t>
            </a:r>
            <a:r>
              <a:rPr lang="ru-RU" b="1" i="1" u="sng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b="1" dirty="0">
                <a:solidFill>
                  <a:srgbClr val="FFFF00"/>
                </a:solidFill>
                <a:latin typeface="+mj-lt"/>
              </a:rPr>
              <a:t>Послушайте , ребятки….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И так мы пришли на футбольное поле, только играть мы будем не в обычный футбол.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b="1" i="1" u="sng" dirty="0">
                <a:solidFill>
                  <a:srgbClr val="FFFF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Игра «Экономический футбол».</a:t>
            </a:r>
            <a:endParaRPr lang="ru-RU" b="1" dirty="0">
              <a:solidFill>
                <a:srgbClr val="FFFF00"/>
              </a:solidFill>
              <a:latin typeface="+mj-lt"/>
            </a:endParaRPr>
          </a:p>
          <a:p>
            <a:pPr fontAlgn="base"/>
            <a:r>
              <a:rPr lang="ru-RU" b="1" dirty="0">
                <a:latin typeface="+mj-lt"/>
              </a:rPr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ЁНА\Desktop\c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0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2509" y="289397"/>
            <a:ext cx="746185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Кот, ученный Разрезные деньги-  цифра   3. </a:t>
            </a:r>
          </a:p>
          <a:p>
            <a:pPr lvl="0" fontAlgn="base"/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/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/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/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/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/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fontAlgn="base"/>
            <a:r>
              <a:rPr lang="ru-RU" sz="2800" dirty="0" smtClean="0">
                <a:latin typeface="Arial Black" pitchFamily="34" charset="0"/>
              </a:rPr>
              <a:t> </a:t>
            </a:r>
          </a:p>
          <a:p>
            <a:pPr fontAlgn="base"/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  <a:p>
            <a:pPr fontAlgn="base"/>
            <a:endParaRPr lang="ru-RU" sz="2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fontAlgn="base"/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07503" y="5445224"/>
            <a:ext cx="3888433" cy="133989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fontAlgn="base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Скажите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, а можно ли сразу идти работать учителем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или врачом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?  </a:t>
            </a:r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332656"/>
            <a:ext cx="84969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другому бумажные деньги называют – купюры или банкноты.</a:t>
            </a:r>
          </a:p>
          <a:p>
            <a:pPr algn="just"/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стране есть свои деньги. Но монеты 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 не </a:t>
            </a: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исчезли.  За них люди и теперь покупают небольшие предметы или 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расплачиваются </a:t>
            </a:r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проезд в  общественном транспорте. </a:t>
            </a:r>
          </a:p>
          <a:p>
            <a:pPr algn="just"/>
            <a:endParaRPr lang="ru-RU" sz="20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://numismaclub.com/imgs/a/g/h/a/q/1943_national_bank_of_egypt_1_pound__signed_by_nixon___s___360218_2_lg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713923"/>
            <a:ext cx="3085274" cy="1517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e-allmoney.ru/banknotes/avs/img/papua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88" y="3292491"/>
            <a:ext cx="3085274" cy="1610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otvet.imgsmail.ru/download/3db919172148787aac617aca3b402432_i-24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14488"/>
            <a:ext cx="3154779" cy="1578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zoocoin.ru/files/goods/0/9200/9275/4156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286124"/>
            <a:ext cx="3154779" cy="1659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homonumi.ru/pic/n/Fiji/P-108-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064791"/>
            <a:ext cx="3824737" cy="1765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=====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220" y="2429232"/>
            <a:ext cx="408614" cy="367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=====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022" y="2262587"/>
            <a:ext cx="467348" cy="420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=====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696" y="2166746"/>
            <a:ext cx="424695" cy="382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44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076" y="0"/>
            <a:ext cx="5717204" cy="887599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РОССИИ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2" y="814171"/>
            <a:ext cx="2955881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249" y="814171"/>
            <a:ext cx="2849870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2357430"/>
            <a:ext cx="2953129" cy="1268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186277" y="4255466"/>
            <a:ext cx="2849870" cy="1301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2" y="4260418"/>
            <a:ext cx="2920523" cy="1296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2357430"/>
            <a:ext cx="2987824" cy="1292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564" y="814171"/>
            <a:ext cx="2836010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6097" y="5957641"/>
            <a:ext cx="1024403" cy="9003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38" y="5699977"/>
            <a:ext cx="1143034" cy="11270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796" y="5630659"/>
            <a:ext cx="1227555" cy="12141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041" y="5630659"/>
            <a:ext cx="1152512" cy="11430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61" y="5863353"/>
            <a:ext cx="912981" cy="9058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47795" y="5556562"/>
            <a:ext cx="1335362" cy="13283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77848" y="4255466"/>
            <a:ext cx="2836010" cy="1296144"/>
          </a:xfrm>
          <a:prstGeom prst="rect">
            <a:avLst/>
          </a:prstGeom>
        </p:spPr>
      </p:pic>
      <p:pic>
        <p:nvPicPr>
          <p:cNvPr id="18" name="Picture 6" descr="====="/>
          <p:cNvPicPr>
            <a:picLocks noChangeAspect="1" noChangeArrowheads="1" noCrop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926" y="1952405"/>
            <a:ext cx="307830" cy="277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====="/>
          <p:cNvPicPr>
            <a:picLocks noChangeAspect="1" noChangeArrowheads="1" noCrop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733" y="2013155"/>
            <a:ext cx="281496" cy="253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====="/>
          <p:cNvPicPr>
            <a:picLocks noChangeAspect="1" noChangeArrowheads="1" noCrop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399" y="2133734"/>
            <a:ext cx="301341" cy="271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2717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ЁНА\Desktop\c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1" y="285728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Кот, ученный </a:t>
            </a:r>
          </a:p>
          <a:p>
            <a:pPr lvl="0" fontAlgn="base"/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         </a:t>
            </a:r>
          </a:p>
          <a:p>
            <a:pPr lvl="0" fontAlgn="base"/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/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/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/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/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/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fontAlgn="base"/>
            <a:r>
              <a:rPr lang="ru-RU" sz="2800" dirty="0" smtClean="0">
                <a:latin typeface="Arial Black" pitchFamily="34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85720" y="5517232"/>
            <a:ext cx="8678767" cy="1314299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Посмотрите</a:t>
            </a: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, здесь кто-то похозяйничал и разрезал купюры, давайте их соберем.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262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ДЕНЬГИ РОССИИ</vt:lpstr>
      <vt:lpstr>Слайд 9</vt:lpstr>
      <vt:lpstr>ДЕНЬГИ РОССИИ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11</cp:revision>
  <dcterms:created xsi:type="dcterms:W3CDTF">2022-12-06T17:46:03Z</dcterms:created>
  <dcterms:modified xsi:type="dcterms:W3CDTF">2022-12-11T17:11:50Z</dcterms:modified>
</cp:coreProperties>
</file>