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 varScale="1">
        <p:scale>
          <a:sx n="63" d="100"/>
          <a:sy n="63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Воспитатель года\капельки здоровья\IMG_0729.JPG"/>
          <p:cNvPicPr>
            <a:picLocks noChangeAspect="1" noChangeArrowheads="1"/>
          </p:cNvPicPr>
          <p:nvPr/>
        </p:nvPicPr>
        <p:blipFill>
          <a:blip r:embed="rId2" cstate="print"/>
          <a:srcRect r="4082"/>
          <a:stretch>
            <a:fillRect/>
          </a:stretch>
        </p:blipFill>
        <p:spPr bwMode="auto">
          <a:xfrm>
            <a:off x="0" y="0"/>
            <a:ext cx="3214710" cy="257174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027" name="Picture 3" descr="C:\Users\Пользователь\Desktop\Воспитатель года\капельки здоровья\IMG_0742.JPG"/>
          <p:cNvPicPr>
            <a:picLocks noChangeAspect="1" noChangeArrowheads="1"/>
          </p:cNvPicPr>
          <p:nvPr/>
        </p:nvPicPr>
        <p:blipFill>
          <a:blip r:embed="rId3" cstate="print"/>
          <a:srcRect r="6383"/>
          <a:stretch>
            <a:fillRect/>
          </a:stretch>
        </p:blipFill>
        <p:spPr bwMode="auto">
          <a:xfrm>
            <a:off x="3214678" y="0"/>
            <a:ext cx="2857488" cy="257174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028" name="Picture 4" descr="C:\Users\Пользователь\Desktop\Воспитатель года\капельки здоровья\IMG_0744.JPG"/>
          <p:cNvPicPr>
            <a:picLocks noChangeAspect="1" noChangeArrowheads="1"/>
          </p:cNvPicPr>
          <p:nvPr/>
        </p:nvPicPr>
        <p:blipFill>
          <a:blip r:embed="rId4" cstate="print"/>
          <a:srcRect l="5661" r="5660"/>
          <a:stretch>
            <a:fillRect/>
          </a:stretch>
        </p:blipFill>
        <p:spPr bwMode="auto">
          <a:xfrm>
            <a:off x="5929322" y="-1"/>
            <a:ext cx="3214678" cy="257174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029" name="Picture 5" descr="C:\Users\Пользователь\Desktop\Воспитатель года\капельки здоровья\IMG_0708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b="12244"/>
          <a:stretch>
            <a:fillRect/>
          </a:stretch>
        </p:blipFill>
        <p:spPr bwMode="auto">
          <a:xfrm>
            <a:off x="2857488" y="2214554"/>
            <a:ext cx="3071834" cy="214314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" name="Picture 2" descr="F:\фото к проекту\Новая папка (3)\IMG_0760.JPG"/>
          <p:cNvPicPr>
            <a:picLocks noChangeAspect="1" noChangeArrowheads="1"/>
          </p:cNvPicPr>
          <p:nvPr/>
        </p:nvPicPr>
        <p:blipFill>
          <a:blip r:embed="rId6" cstate="print"/>
          <a:srcRect t="17779" r="6667"/>
          <a:stretch>
            <a:fillRect/>
          </a:stretch>
        </p:blipFill>
        <p:spPr bwMode="auto">
          <a:xfrm>
            <a:off x="0" y="2571744"/>
            <a:ext cx="3000364" cy="230131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4" name="Picture 4" descr="F:\фото к проекту\Новая папка (3)\IMG_0771.JPG"/>
          <p:cNvPicPr>
            <a:picLocks noChangeAspect="1" noChangeArrowheads="1"/>
          </p:cNvPicPr>
          <p:nvPr/>
        </p:nvPicPr>
        <p:blipFill>
          <a:blip r:embed="rId7" cstate="print"/>
          <a:srcRect t="26317" r="13163"/>
          <a:stretch>
            <a:fillRect/>
          </a:stretch>
        </p:blipFill>
        <p:spPr bwMode="auto">
          <a:xfrm>
            <a:off x="2714612" y="4857760"/>
            <a:ext cx="3357586" cy="200024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5" name="Picture 5" descr="F:\фото к проекту\Новая папка (3)\IMG_0769.JPG"/>
          <p:cNvPicPr>
            <a:picLocks noChangeAspect="1" noChangeArrowheads="1"/>
          </p:cNvPicPr>
          <p:nvPr/>
        </p:nvPicPr>
        <p:blipFill>
          <a:blip r:embed="rId8" cstate="print"/>
          <a:srcRect l="29692" t="21875"/>
          <a:stretch>
            <a:fillRect/>
          </a:stretch>
        </p:blipFill>
        <p:spPr bwMode="auto">
          <a:xfrm>
            <a:off x="0" y="4429133"/>
            <a:ext cx="2786050" cy="242886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030" name="Picture 6" descr="F:\фото к проекту\Новая папка (3)\IMG_0768.JPG"/>
          <p:cNvPicPr>
            <a:picLocks noChangeAspect="1" noChangeArrowheads="1"/>
          </p:cNvPicPr>
          <p:nvPr/>
        </p:nvPicPr>
        <p:blipFill>
          <a:blip r:embed="rId9" cstate="print"/>
          <a:srcRect l="12050" t="4188" b="12046"/>
          <a:stretch>
            <a:fillRect/>
          </a:stretch>
        </p:blipFill>
        <p:spPr bwMode="auto">
          <a:xfrm>
            <a:off x="5857884" y="2571744"/>
            <a:ext cx="3286116" cy="221457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57488" y="4214818"/>
            <a:ext cx="307183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МБДОУ  Михаленинский детский сад № 6 «Теремок»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Picture 3" descr="F:\фото к проекту\Новая папка (3)\IMG_0773.JPG"/>
          <p:cNvPicPr>
            <a:picLocks noChangeAspect="1" noChangeArrowheads="1"/>
          </p:cNvPicPr>
          <p:nvPr/>
        </p:nvPicPr>
        <p:blipFill>
          <a:blip r:embed="rId10" cstate="print"/>
          <a:srcRect l="6122" t="18366" b="8163"/>
          <a:stretch>
            <a:fillRect/>
          </a:stretch>
        </p:blipFill>
        <p:spPr bwMode="auto">
          <a:xfrm>
            <a:off x="6143636" y="4643446"/>
            <a:ext cx="3000364" cy="221455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857620" y="6488668"/>
            <a:ext cx="528638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Воспитатель        Виноградова  Елена Сергеевна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3" name="Picture 5" descr="F:\фото к проекту\Новая папка (3)\IMG_0769.JPG"/>
          <p:cNvPicPr>
            <a:picLocks noChangeAspect="1" noChangeArrowheads="1"/>
          </p:cNvPicPr>
          <p:nvPr/>
        </p:nvPicPr>
        <p:blipFill>
          <a:blip r:embed="rId8" cstate="print"/>
          <a:srcRect l="29692" t="21875"/>
          <a:stretch>
            <a:fillRect/>
          </a:stretch>
        </p:blipFill>
        <p:spPr bwMode="auto">
          <a:xfrm>
            <a:off x="0" y="4429132"/>
            <a:ext cx="2786050" cy="242886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RWT</cp:lastModifiedBy>
  <cp:revision>8</cp:revision>
  <dcterms:created xsi:type="dcterms:W3CDTF">2014-09-22T10:18:14Z</dcterms:created>
  <dcterms:modified xsi:type="dcterms:W3CDTF">2014-10-17T09:28:02Z</dcterms:modified>
</cp:coreProperties>
</file>