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5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954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260648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униципальное автономное дошкольное образовательное учреждение детский сад № 4 «Волшебная страна» город-курорт Анапа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7624" y="1844824"/>
            <a:ext cx="69127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Муниципальный конкурс педагогических разработок «Новогодняя сказка»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Номинация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«МАСТЕРСКАЯ ДЕДА МОРОЗА»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2200" y="4221088"/>
            <a:ext cx="2016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Воспитатели: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Сабирова Н.В.</a:t>
            </a:r>
          </a:p>
          <a:p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Ляшенко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А.М.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35896" y="6165304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Анапа, 2022 год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752f4_42b9a6e5_X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672" y="188640"/>
            <a:ext cx="55446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Этапы работы над созданием Сказки.</a:t>
            </a:r>
          </a:p>
          <a:p>
            <a:endParaRPr lang="ru-RU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51520" y="836712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На противоположной стене изобразили зимушку.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Рисунок 5" descr="IMG-20221211-WA0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484784"/>
            <a:ext cx="4215891" cy="4215891"/>
          </a:xfrm>
          <a:prstGeom prst="rect">
            <a:avLst/>
          </a:prstGeom>
          <a:ln w="1270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Рисунок 6" descr="IMG-20221211-WA00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1484784"/>
            <a:ext cx="4248472" cy="4248472"/>
          </a:xfrm>
          <a:prstGeom prst="rect">
            <a:avLst/>
          </a:prstGeom>
          <a:ln w="1270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752f4_42b9a6e5_X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672" y="188640"/>
            <a:ext cx="55446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Этапы работы над созданием Сказки.</a:t>
            </a:r>
          </a:p>
          <a:p>
            <a:endParaRPr lang="ru-RU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51520" y="692696"/>
            <a:ext cx="8892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третьей стене разместили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эко-ёлку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из природного материала, украсив шарами, шишками и гирляндой</a:t>
            </a:r>
            <a:r>
              <a:rPr lang="ru-RU" dirty="0" smtClean="0"/>
              <a:t>.</a:t>
            </a:r>
          </a:p>
          <a:p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Рисунок 5" descr="IMG-20221211-WA0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484784"/>
            <a:ext cx="4215891" cy="4215891"/>
          </a:xfrm>
          <a:prstGeom prst="rect">
            <a:avLst/>
          </a:prstGeom>
          <a:ln w="1270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Рисунок 6" descr="IMG-20221211-WA00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75067" y="1484784"/>
            <a:ext cx="3186354" cy="4248472"/>
          </a:xfrm>
          <a:prstGeom prst="rect">
            <a:avLst/>
          </a:prstGeom>
          <a:ln w="1270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 advClick="0" advTm="2000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752f4_42b9a6e5_X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672" y="188640"/>
            <a:ext cx="55446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Этапы работы над созданием Сказки.</a:t>
            </a:r>
          </a:p>
          <a:p>
            <a:endParaRPr lang="ru-RU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51520" y="692696"/>
            <a:ext cx="8892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Потолок в приемной оформили в эко стиле, разместив на ней декор выполненный совместно родителями и детьми: шишки, подарки, елочки, звезда из шишек</a:t>
            </a:r>
          </a:p>
          <a:p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Рисунок 5" descr="IMG-20221211-WA0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844824"/>
            <a:ext cx="4215891" cy="4215891"/>
          </a:xfrm>
          <a:prstGeom prst="rect">
            <a:avLst/>
          </a:prstGeom>
          <a:ln w="1270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Рисунок 6" descr="IMG-20221211-WA00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2348880"/>
            <a:ext cx="4224470" cy="3168352"/>
          </a:xfrm>
          <a:prstGeom prst="rect">
            <a:avLst/>
          </a:prstGeom>
          <a:ln w="1270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752f4_42b9a6e5_X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672" y="188640"/>
            <a:ext cx="55446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Этапы работы над созданием Сказки.</a:t>
            </a:r>
          </a:p>
          <a:p>
            <a:endParaRPr lang="ru-RU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51520" y="692696"/>
            <a:ext cx="8892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шкафчики поставили пенопластовые ёлки, рядом зайчик (символ наступающего года) и гномики (название нашей группы).</a:t>
            </a:r>
          </a:p>
          <a:p>
            <a:pPr lvl="0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Рисунок 5" descr="IMG-20221211-WA0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556792"/>
            <a:ext cx="4464496" cy="4464496"/>
          </a:xfrm>
          <a:prstGeom prst="rect">
            <a:avLst/>
          </a:prstGeom>
          <a:ln w="1270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Рисунок 6" descr="IMG-20221211-WA0008.jpg"/>
          <p:cNvPicPr>
            <a:picLocks noChangeAspect="1"/>
          </p:cNvPicPr>
          <p:nvPr/>
        </p:nvPicPr>
        <p:blipFill>
          <a:blip r:embed="rId4" cstate="print"/>
          <a:srcRect t="13115"/>
          <a:stretch>
            <a:fillRect/>
          </a:stretch>
        </p:blipFill>
        <p:spPr>
          <a:xfrm>
            <a:off x="5004048" y="1484784"/>
            <a:ext cx="3915945" cy="4536504"/>
          </a:xfrm>
          <a:prstGeom prst="rect">
            <a:avLst/>
          </a:prstGeom>
          <a:ln w="1270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752f4_42b9a6e5_X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672" y="188640"/>
            <a:ext cx="55446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Этапы работы над созданием Сказки.</a:t>
            </a:r>
          </a:p>
          <a:p>
            <a:endParaRPr lang="ru-RU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51520" y="692696"/>
            <a:ext cx="88924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Поставили вазу из заснеженной ветки (ветка покрытая холлофайбером) с снегирями (из бумаги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),  декор  изготовленный родителями совместно с детьми разместили на входные двери.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Рисунок 5" descr="IMG-20221211-WA0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114854"/>
            <a:ext cx="4464496" cy="3348372"/>
          </a:xfrm>
          <a:prstGeom prst="rect">
            <a:avLst/>
          </a:prstGeom>
          <a:ln w="1270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Рисунок 6" descr="IMG-20221211-WA0008.jpg"/>
          <p:cNvPicPr>
            <a:picLocks noChangeAspect="1"/>
          </p:cNvPicPr>
          <p:nvPr/>
        </p:nvPicPr>
        <p:blipFill>
          <a:blip r:embed="rId4" cstate="print"/>
          <a:srcRect t="13115"/>
          <a:stretch>
            <a:fillRect/>
          </a:stretch>
        </p:blipFill>
        <p:spPr>
          <a:xfrm>
            <a:off x="5004048" y="1484784"/>
            <a:ext cx="3915945" cy="4536504"/>
          </a:xfrm>
          <a:prstGeom prst="rect">
            <a:avLst/>
          </a:prstGeom>
          <a:ln w="1270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 advClick="0" advTm="2000">
    <p:wipe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752f4_42b9a6e5_X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672" y="188640"/>
            <a:ext cx="55446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Этапы работы над созданием Сказки.</a:t>
            </a:r>
          </a:p>
          <a:p>
            <a:endParaRPr lang="ru-RU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51520" y="692696"/>
            <a:ext cx="8892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Сюрприз для воспитанников, креативная ёлка, на которой расположили  фотографии воспитанников.</a:t>
            </a:r>
          </a:p>
          <a:p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Рисунок 5" descr="IMG-20221211-WA0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628800"/>
            <a:ext cx="4176464" cy="4176464"/>
          </a:xfrm>
          <a:prstGeom prst="rect">
            <a:avLst/>
          </a:prstGeom>
          <a:ln w="1270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Рисунок 6" descr="IMG-20221211-WA00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1556792"/>
            <a:ext cx="4226225" cy="4226225"/>
          </a:xfrm>
          <a:prstGeom prst="rect">
            <a:avLst/>
          </a:prstGeom>
          <a:ln w="1270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752f4_42b9a6e5_X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672" y="188640"/>
            <a:ext cx="55446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Сказка к нам приходит!</a:t>
            </a:r>
          </a:p>
          <a:p>
            <a:endParaRPr lang="ru-RU" dirty="0" smtClean="0"/>
          </a:p>
        </p:txBody>
      </p:sp>
      <p:pic>
        <p:nvPicPr>
          <p:cNvPr id="6" name="Рисунок 5" descr="IMG-20221211-WA0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628800"/>
            <a:ext cx="4176464" cy="4176464"/>
          </a:xfrm>
          <a:prstGeom prst="rect">
            <a:avLst/>
          </a:prstGeom>
          <a:ln w="1270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Рисунок 6" descr="IMG-20221211-WA00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1556792"/>
            <a:ext cx="4226225" cy="4226225"/>
          </a:xfrm>
          <a:prstGeom prst="rect">
            <a:avLst/>
          </a:prstGeom>
          <a:ln w="1270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8545741_8-phonoteka_org-p-fon-dlya-prezentatsii-zimnii-les-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692696"/>
            <a:ext cx="850085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 НОВЫМ ГОДОМ!</a:t>
            </a:r>
            <a:endParaRPr lang="ru-RU" sz="8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99792" y="4581128"/>
            <a:ext cx="4260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  <a:r>
              <a:rPr lang="ru-RU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внимание!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752f4_42b9a6e5_X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672" y="188640"/>
            <a:ext cx="55446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Этапы работы над созданием Сказки.</a:t>
            </a:r>
          </a:p>
          <a:p>
            <a:endParaRPr lang="ru-RU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259632" y="692696"/>
            <a:ext cx="6480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Воспитанники совместно с родителями изготовили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декор.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Рисунок 5" descr="IMG-20221211-WA0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1124744"/>
            <a:ext cx="5445224" cy="5445224"/>
          </a:xfrm>
          <a:prstGeom prst="rect">
            <a:avLst/>
          </a:prstGeom>
          <a:ln w="1270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 advClick="0" advTm="2000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752f4_42b9a6e5_X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672" y="188640"/>
            <a:ext cx="55446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Этапы работы над созданием Сказки.</a:t>
            </a:r>
          </a:p>
          <a:p>
            <a:endParaRPr lang="ru-RU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259632" y="692696"/>
            <a:ext cx="6480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Воспитанники совместно с родителями изготовили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декор.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Рисунок 5" descr="IMG-20221211-WA0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1124744"/>
            <a:ext cx="5445224" cy="5445224"/>
          </a:xfrm>
          <a:prstGeom prst="rect">
            <a:avLst/>
          </a:prstGeom>
          <a:ln w="1270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 advClick="0" advTm="3000"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752f4_42b9a6e5_X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672" y="188640"/>
            <a:ext cx="55446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Этапы работы над созданием Сказки.</a:t>
            </a:r>
          </a:p>
          <a:p>
            <a:endParaRPr lang="ru-RU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259632" y="692696"/>
            <a:ext cx="6480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Воспитанники совместно с родителями изготовили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декор.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Рисунок 5" descr="IMG-20221211-WA0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1124744"/>
            <a:ext cx="5445224" cy="5445224"/>
          </a:xfrm>
          <a:prstGeom prst="rect">
            <a:avLst/>
          </a:prstGeom>
          <a:ln w="1270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 advClick="0" advTm="2000"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752f4_42b9a6e5_X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672" y="188640"/>
            <a:ext cx="55446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Этапы работы над созданием Сказки.</a:t>
            </a:r>
          </a:p>
          <a:p>
            <a:endParaRPr lang="ru-RU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187624" y="836712"/>
            <a:ext cx="7176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  совместно с детьми смастерили новогодние снежинки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Рисунок 5" descr="IMG-20221211-WA0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5" y="1805396"/>
            <a:ext cx="6005231" cy="4503923"/>
          </a:xfrm>
          <a:prstGeom prst="rect">
            <a:avLst/>
          </a:prstGeom>
          <a:ln w="1270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752f4_42b9a6e5_X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672" y="188640"/>
            <a:ext cx="55446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Этапы работы над созданием Сказки.</a:t>
            </a:r>
          </a:p>
          <a:p>
            <a:endParaRPr lang="ru-RU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187624" y="836712"/>
            <a:ext cx="7176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  совместно с детьми смастерили новогодние снежинки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Рисунок 5" descr="IMG-20221211-WA0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628800"/>
            <a:ext cx="4215891" cy="4215891"/>
          </a:xfrm>
          <a:prstGeom prst="rect">
            <a:avLst/>
          </a:prstGeom>
          <a:ln w="1270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Рисунок 6" descr="IMG-20221211-WA00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1628800"/>
            <a:ext cx="4215891" cy="4215891"/>
          </a:xfrm>
          <a:prstGeom prst="rect">
            <a:avLst/>
          </a:prstGeom>
          <a:ln w="1270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752f4_42b9a6e5_X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672" y="188640"/>
            <a:ext cx="55446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Этапы работы над созданием Сказки.</a:t>
            </a:r>
          </a:p>
          <a:p>
            <a:endParaRPr lang="ru-RU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51520" y="836712"/>
            <a:ext cx="8892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 Педагог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совместно с помощником воспитателя нанесли на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стену  изображения  фрагментов мультфильма «Снеговик-почтовик».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Рисунок 5" descr="IMG-20221211-WA0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628800"/>
            <a:ext cx="4215891" cy="4215891"/>
          </a:xfrm>
          <a:prstGeom prst="rect">
            <a:avLst/>
          </a:prstGeom>
          <a:ln w="1270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Рисунок 6" descr="IMG-20221211-WA00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1628800"/>
            <a:ext cx="4215891" cy="4215891"/>
          </a:xfrm>
          <a:prstGeom prst="rect">
            <a:avLst/>
          </a:prstGeom>
          <a:ln w="1270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752f4_42b9a6e5_X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672" y="188640"/>
            <a:ext cx="55446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Этапы работы над созданием Сказки.</a:t>
            </a:r>
          </a:p>
          <a:p>
            <a:endParaRPr lang="ru-RU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51520" y="836712"/>
            <a:ext cx="8892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 Педагог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совместно с помощником воспитателя нанесли на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стену  изображения  фрагментов мультфильма «Снеговик-почтовик».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Рисунок 5" descr="IMG-20221211-WA0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628800"/>
            <a:ext cx="4215891" cy="4215891"/>
          </a:xfrm>
          <a:prstGeom prst="rect">
            <a:avLst/>
          </a:prstGeom>
          <a:ln w="1270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Рисунок 6" descr="IMG-20221211-WA00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2125979"/>
            <a:ext cx="4215891" cy="3221532"/>
          </a:xfrm>
          <a:prstGeom prst="rect">
            <a:avLst/>
          </a:prstGeom>
          <a:ln w="1270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752f4_42b9a6e5_X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672" y="188640"/>
            <a:ext cx="55446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Этапы работы над созданием Сказки.</a:t>
            </a:r>
          </a:p>
          <a:p>
            <a:endParaRPr lang="ru-RU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51520" y="836712"/>
            <a:ext cx="8892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 Педагог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совместно с помощником воспитателя нанесли на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стену  изображения  фрагментов мультфильма «Снеговик-почтовик».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Рисунок 5" descr="IMG-20221211-WA0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1628800"/>
            <a:ext cx="6432715" cy="4824536"/>
          </a:xfrm>
          <a:prstGeom prst="rect">
            <a:avLst/>
          </a:prstGeom>
          <a:ln w="1270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354</Words>
  <Application>Microsoft Office PowerPoint</Application>
  <PresentationFormat>Экран (4:3)</PresentationFormat>
  <Paragraphs>43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</dc:creator>
  <cp:lastModifiedBy>PC</cp:lastModifiedBy>
  <cp:revision>8</cp:revision>
  <dcterms:created xsi:type="dcterms:W3CDTF">2022-12-11T15:06:42Z</dcterms:created>
  <dcterms:modified xsi:type="dcterms:W3CDTF">2022-12-11T16:18:08Z</dcterms:modified>
</cp:coreProperties>
</file>