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63" r:id="rId4"/>
    <p:sldId id="261" r:id="rId5"/>
    <p:sldId id="258" r:id="rId6"/>
    <p:sldId id="259" r:id="rId7"/>
    <p:sldId id="264" r:id="rId8"/>
    <p:sldId id="260" r:id="rId9"/>
    <p:sldId id="262"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33CCCC"/>
    <a:srgbClr val="6F09A7"/>
    <a:srgbClr val="48F52B"/>
    <a:srgbClr val="3B59B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8F0F3F-E63F-47E4-948C-A3CE50B3CBE9}" type="datetimeFigureOut">
              <a:rPr lang="ru-RU" smtClean="0"/>
              <a:t>17.04.2010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3FC39-7EFE-4348-8125-226C4ECD9CE2}"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FA857095-3EDE-4B34-BEEA-D2BE06BE1198}" type="datetime1">
              <a:rPr lang="ru-RU" smtClean="0"/>
              <a:t>17.04.2010</a:t>
            </a:fld>
            <a:endParaRPr lang="ru-RU"/>
          </a:p>
        </p:txBody>
      </p:sp>
      <p:sp>
        <p:nvSpPr>
          <p:cNvPr id="17" name="Нижний колонтитул 16"/>
          <p:cNvSpPr>
            <a:spLocks noGrp="1"/>
          </p:cNvSpPr>
          <p:nvPr>
            <p:ph type="ftr" sz="quarter" idx="11"/>
          </p:nvPr>
        </p:nvSpPr>
        <p:spPr/>
        <p:txBody>
          <a:bodyPr/>
          <a:lstStyle/>
          <a:p>
            <a:r>
              <a:rPr lang="ru-RU" smtClean="0"/>
              <a:t>Ружицкая В. А.</a:t>
            </a:r>
            <a:endParaRPr lang="ru-RU"/>
          </a:p>
        </p:txBody>
      </p:sp>
      <p:sp>
        <p:nvSpPr>
          <p:cNvPr id="29" name="Номер слайда 28"/>
          <p:cNvSpPr>
            <a:spLocks noGrp="1"/>
          </p:cNvSpPr>
          <p:nvPr>
            <p:ph type="sldNum" sz="quarter" idx="12"/>
          </p:nvPr>
        </p:nvSpPr>
        <p:spPr/>
        <p:txBody>
          <a:bodyPr/>
          <a:lstStyle/>
          <a:p>
            <a:fld id="{236B02AA-B9B9-49AA-95CC-0DF37E708EAB}"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EB4036-0EDD-453A-A0C2-3858EA5CD9F2}" type="datetime1">
              <a:rPr lang="ru-RU" smtClean="0"/>
              <a:t>17.04.2010</a:t>
            </a:fld>
            <a:endParaRPr lang="ru-RU"/>
          </a:p>
        </p:txBody>
      </p:sp>
      <p:sp>
        <p:nvSpPr>
          <p:cNvPr id="5" name="Нижний колонтитул 4"/>
          <p:cNvSpPr>
            <a:spLocks noGrp="1"/>
          </p:cNvSpPr>
          <p:nvPr>
            <p:ph type="ftr" sz="quarter" idx="11"/>
          </p:nvPr>
        </p:nvSpPr>
        <p:spPr/>
        <p:txBody>
          <a:bodyPr/>
          <a:lstStyle/>
          <a:p>
            <a:r>
              <a:rPr lang="ru-RU" smtClean="0"/>
              <a:t>Ружицкая В. А.</a:t>
            </a:r>
            <a:endParaRPr lang="ru-RU"/>
          </a:p>
        </p:txBody>
      </p:sp>
      <p:sp>
        <p:nvSpPr>
          <p:cNvPr id="6" name="Номер слайда 5"/>
          <p:cNvSpPr>
            <a:spLocks noGrp="1"/>
          </p:cNvSpPr>
          <p:nvPr>
            <p:ph type="sldNum" sz="quarter" idx="12"/>
          </p:nvPr>
        </p:nvSpPr>
        <p:spPr/>
        <p:txBody>
          <a:bodyPr/>
          <a:lstStyle/>
          <a:p>
            <a:fld id="{236B02AA-B9B9-49AA-95CC-0DF37E708EA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6AE3C52-8776-4038-A64C-3FA026C23B8F}" type="datetime1">
              <a:rPr lang="ru-RU" smtClean="0"/>
              <a:t>17.04.2010</a:t>
            </a:fld>
            <a:endParaRPr lang="ru-RU"/>
          </a:p>
        </p:txBody>
      </p:sp>
      <p:sp>
        <p:nvSpPr>
          <p:cNvPr id="5" name="Нижний колонтитул 4"/>
          <p:cNvSpPr>
            <a:spLocks noGrp="1"/>
          </p:cNvSpPr>
          <p:nvPr>
            <p:ph type="ftr" sz="quarter" idx="11"/>
          </p:nvPr>
        </p:nvSpPr>
        <p:spPr/>
        <p:txBody>
          <a:bodyPr/>
          <a:lstStyle/>
          <a:p>
            <a:r>
              <a:rPr lang="ru-RU" smtClean="0"/>
              <a:t>Ружицкая В. А.</a:t>
            </a:r>
            <a:endParaRPr lang="ru-RU"/>
          </a:p>
        </p:txBody>
      </p:sp>
      <p:sp>
        <p:nvSpPr>
          <p:cNvPr id="6" name="Номер слайда 5"/>
          <p:cNvSpPr>
            <a:spLocks noGrp="1"/>
          </p:cNvSpPr>
          <p:nvPr>
            <p:ph type="sldNum" sz="quarter" idx="12"/>
          </p:nvPr>
        </p:nvSpPr>
        <p:spPr/>
        <p:txBody>
          <a:bodyPr/>
          <a:lstStyle/>
          <a:p>
            <a:fld id="{236B02AA-B9B9-49AA-95CC-0DF37E708EA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17D583-AB70-40E1-A25B-6FF7CF110055}" type="datetime1">
              <a:rPr lang="ru-RU" smtClean="0"/>
              <a:t>17.04.2010</a:t>
            </a:fld>
            <a:endParaRPr lang="ru-RU"/>
          </a:p>
        </p:txBody>
      </p:sp>
      <p:sp>
        <p:nvSpPr>
          <p:cNvPr id="5" name="Нижний колонтитул 4"/>
          <p:cNvSpPr>
            <a:spLocks noGrp="1"/>
          </p:cNvSpPr>
          <p:nvPr>
            <p:ph type="ftr" sz="quarter" idx="11"/>
          </p:nvPr>
        </p:nvSpPr>
        <p:spPr/>
        <p:txBody>
          <a:bodyPr/>
          <a:lstStyle/>
          <a:p>
            <a:r>
              <a:rPr lang="ru-RU" smtClean="0"/>
              <a:t>Ружицкая В. А.</a:t>
            </a:r>
            <a:endParaRPr lang="ru-RU"/>
          </a:p>
        </p:txBody>
      </p:sp>
      <p:sp>
        <p:nvSpPr>
          <p:cNvPr id="6" name="Номер слайда 5"/>
          <p:cNvSpPr>
            <a:spLocks noGrp="1"/>
          </p:cNvSpPr>
          <p:nvPr>
            <p:ph type="sldNum" sz="quarter" idx="12"/>
          </p:nvPr>
        </p:nvSpPr>
        <p:spPr/>
        <p:txBody>
          <a:bodyPr/>
          <a:lstStyle/>
          <a:p>
            <a:fld id="{236B02AA-B9B9-49AA-95CC-0DF37E708EA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B39AA09-AFE6-4068-8C29-E7865780EBC3}" type="datetime1">
              <a:rPr lang="ru-RU" smtClean="0"/>
              <a:t>17.04.2010</a:t>
            </a:fld>
            <a:endParaRPr lang="ru-RU"/>
          </a:p>
        </p:txBody>
      </p:sp>
      <p:sp>
        <p:nvSpPr>
          <p:cNvPr id="5" name="Нижний колонтитул 4"/>
          <p:cNvSpPr>
            <a:spLocks noGrp="1"/>
          </p:cNvSpPr>
          <p:nvPr>
            <p:ph type="ftr" sz="quarter" idx="11"/>
          </p:nvPr>
        </p:nvSpPr>
        <p:spPr/>
        <p:txBody>
          <a:bodyPr/>
          <a:lstStyle/>
          <a:p>
            <a:r>
              <a:rPr lang="ru-RU" smtClean="0"/>
              <a:t>Ружицкая В. А.</a:t>
            </a:r>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36B02AA-B9B9-49AA-95CC-0DF37E708EA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07B76D3-1598-491F-B8DB-6A27B246F39B}" type="datetime1">
              <a:rPr lang="ru-RU" smtClean="0"/>
              <a:t>17.04.2010</a:t>
            </a:fld>
            <a:endParaRPr lang="ru-RU"/>
          </a:p>
        </p:txBody>
      </p:sp>
      <p:sp>
        <p:nvSpPr>
          <p:cNvPr id="6" name="Нижний колонтитул 5"/>
          <p:cNvSpPr>
            <a:spLocks noGrp="1"/>
          </p:cNvSpPr>
          <p:nvPr>
            <p:ph type="ftr" sz="quarter" idx="11"/>
          </p:nvPr>
        </p:nvSpPr>
        <p:spPr/>
        <p:txBody>
          <a:bodyPr/>
          <a:lstStyle/>
          <a:p>
            <a:r>
              <a:rPr lang="ru-RU" smtClean="0"/>
              <a:t>Ружицкая В. А.</a:t>
            </a:r>
            <a:endParaRPr lang="ru-RU"/>
          </a:p>
        </p:txBody>
      </p:sp>
      <p:sp>
        <p:nvSpPr>
          <p:cNvPr id="7" name="Номер слайда 6"/>
          <p:cNvSpPr>
            <a:spLocks noGrp="1"/>
          </p:cNvSpPr>
          <p:nvPr>
            <p:ph type="sldNum" sz="quarter" idx="12"/>
          </p:nvPr>
        </p:nvSpPr>
        <p:spPr/>
        <p:txBody>
          <a:bodyPr/>
          <a:lstStyle/>
          <a:p>
            <a:fld id="{236B02AA-B9B9-49AA-95CC-0DF37E708EA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3DBBFAC-0681-4993-82BA-BB46ED1BA0F8}" type="datetime1">
              <a:rPr lang="ru-RU" smtClean="0"/>
              <a:t>17.04.2010</a:t>
            </a:fld>
            <a:endParaRPr lang="ru-RU"/>
          </a:p>
        </p:txBody>
      </p:sp>
      <p:sp>
        <p:nvSpPr>
          <p:cNvPr id="8" name="Нижний колонтитул 7"/>
          <p:cNvSpPr>
            <a:spLocks noGrp="1"/>
          </p:cNvSpPr>
          <p:nvPr>
            <p:ph type="ftr" sz="quarter" idx="11"/>
          </p:nvPr>
        </p:nvSpPr>
        <p:spPr/>
        <p:txBody>
          <a:bodyPr/>
          <a:lstStyle/>
          <a:p>
            <a:r>
              <a:rPr lang="ru-RU" smtClean="0"/>
              <a:t>Ружицкая В. А.</a:t>
            </a:r>
            <a:endParaRPr lang="ru-RU"/>
          </a:p>
        </p:txBody>
      </p:sp>
      <p:sp>
        <p:nvSpPr>
          <p:cNvPr id="9" name="Номер слайда 8"/>
          <p:cNvSpPr>
            <a:spLocks noGrp="1"/>
          </p:cNvSpPr>
          <p:nvPr>
            <p:ph type="sldNum" sz="quarter" idx="12"/>
          </p:nvPr>
        </p:nvSpPr>
        <p:spPr/>
        <p:txBody>
          <a:bodyPr/>
          <a:lstStyle/>
          <a:p>
            <a:fld id="{236B02AA-B9B9-49AA-95CC-0DF37E708EA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2C526E7-71ED-4AE5-A2A1-A0E0424E1FD5}" type="datetime1">
              <a:rPr lang="ru-RU" smtClean="0"/>
              <a:t>17.04.2010</a:t>
            </a:fld>
            <a:endParaRPr lang="ru-RU"/>
          </a:p>
        </p:txBody>
      </p:sp>
      <p:sp>
        <p:nvSpPr>
          <p:cNvPr id="4" name="Нижний колонтитул 3"/>
          <p:cNvSpPr>
            <a:spLocks noGrp="1"/>
          </p:cNvSpPr>
          <p:nvPr>
            <p:ph type="ftr" sz="quarter" idx="11"/>
          </p:nvPr>
        </p:nvSpPr>
        <p:spPr/>
        <p:txBody>
          <a:bodyPr/>
          <a:lstStyle/>
          <a:p>
            <a:r>
              <a:rPr lang="ru-RU" smtClean="0"/>
              <a:t>Ружицкая В. А.</a:t>
            </a:r>
            <a:endParaRPr lang="ru-RU"/>
          </a:p>
        </p:txBody>
      </p:sp>
      <p:sp>
        <p:nvSpPr>
          <p:cNvPr id="5" name="Номер слайда 4"/>
          <p:cNvSpPr>
            <a:spLocks noGrp="1"/>
          </p:cNvSpPr>
          <p:nvPr>
            <p:ph type="sldNum" sz="quarter" idx="12"/>
          </p:nvPr>
        </p:nvSpPr>
        <p:spPr/>
        <p:txBody>
          <a:bodyPr/>
          <a:lstStyle/>
          <a:p>
            <a:fld id="{236B02AA-B9B9-49AA-95CC-0DF37E708EA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B1495F-4F29-4329-AA52-B507D2B1EDD1}" type="datetime1">
              <a:rPr lang="ru-RU" smtClean="0"/>
              <a:t>17.04.2010</a:t>
            </a:fld>
            <a:endParaRPr lang="ru-RU"/>
          </a:p>
        </p:txBody>
      </p:sp>
      <p:sp>
        <p:nvSpPr>
          <p:cNvPr id="3" name="Нижний колонтитул 2"/>
          <p:cNvSpPr>
            <a:spLocks noGrp="1"/>
          </p:cNvSpPr>
          <p:nvPr>
            <p:ph type="ftr" sz="quarter" idx="11"/>
          </p:nvPr>
        </p:nvSpPr>
        <p:spPr/>
        <p:txBody>
          <a:bodyPr/>
          <a:lstStyle/>
          <a:p>
            <a:r>
              <a:rPr lang="ru-RU" smtClean="0"/>
              <a:t>Ружицкая В. А.</a:t>
            </a:r>
            <a:endParaRPr lang="ru-RU"/>
          </a:p>
        </p:txBody>
      </p:sp>
      <p:sp>
        <p:nvSpPr>
          <p:cNvPr id="4" name="Номер слайда 3"/>
          <p:cNvSpPr>
            <a:spLocks noGrp="1"/>
          </p:cNvSpPr>
          <p:nvPr>
            <p:ph type="sldNum" sz="quarter" idx="12"/>
          </p:nvPr>
        </p:nvSpPr>
        <p:spPr/>
        <p:txBody>
          <a:bodyPr/>
          <a:lstStyle/>
          <a:p>
            <a:fld id="{236B02AA-B9B9-49AA-95CC-0DF37E708EA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CA8E4D0-454C-4ED1-84CF-738D2E94B07E}" type="datetime1">
              <a:rPr lang="ru-RU" smtClean="0"/>
              <a:t>17.04.2010</a:t>
            </a:fld>
            <a:endParaRPr lang="ru-RU"/>
          </a:p>
        </p:txBody>
      </p:sp>
      <p:sp>
        <p:nvSpPr>
          <p:cNvPr id="6" name="Нижний колонтитул 5"/>
          <p:cNvSpPr>
            <a:spLocks noGrp="1"/>
          </p:cNvSpPr>
          <p:nvPr>
            <p:ph type="ftr" sz="quarter" idx="11"/>
          </p:nvPr>
        </p:nvSpPr>
        <p:spPr/>
        <p:txBody>
          <a:bodyPr/>
          <a:lstStyle/>
          <a:p>
            <a:r>
              <a:rPr lang="ru-RU" smtClean="0"/>
              <a:t>Ружицкая В. А.</a:t>
            </a:r>
            <a:endParaRPr lang="ru-RU"/>
          </a:p>
        </p:txBody>
      </p:sp>
      <p:sp>
        <p:nvSpPr>
          <p:cNvPr id="7" name="Номер слайда 6"/>
          <p:cNvSpPr>
            <a:spLocks noGrp="1"/>
          </p:cNvSpPr>
          <p:nvPr>
            <p:ph type="sldNum" sz="quarter" idx="12"/>
          </p:nvPr>
        </p:nvSpPr>
        <p:spPr/>
        <p:txBody>
          <a:bodyPr/>
          <a:lstStyle/>
          <a:p>
            <a:fld id="{236B02AA-B9B9-49AA-95CC-0DF37E708EA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4E3B0E2-C218-4416-8117-263D6FC403B5}" type="datetime1">
              <a:rPr lang="ru-RU" smtClean="0"/>
              <a:t>17.04.2010</a:t>
            </a:fld>
            <a:endParaRPr lang="ru-RU"/>
          </a:p>
        </p:txBody>
      </p:sp>
      <p:sp>
        <p:nvSpPr>
          <p:cNvPr id="6" name="Нижний колонтитул 5"/>
          <p:cNvSpPr>
            <a:spLocks noGrp="1"/>
          </p:cNvSpPr>
          <p:nvPr>
            <p:ph type="ftr" sz="quarter" idx="11"/>
          </p:nvPr>
        </p:nvSpPr>
        <p:spPr/>
        <p:txBody>
          <a:bodyPr/>
          <a:lstStyle/>
          <a:p>
            <a:r>
              <a:rPr lang="ru-RU" smtClean="0"/>
              <a:t>Ружицкая В. А.</a:t>
            </a:r>
            <a:endParaRPr lang="ru-RU"/>
          </a:p>
        </p:txBody>
      </p:sp>
      <p:sp>
        <p:nvSpPr>
          <p:cNvPr id="7" name="Номер слайда 6"/>
          <p:cNvSpPr>
            <a:spLocks noGrp="1"/>
          </p:cNvSpPr>
          <p:nvPr>
            <p:ph type="sldNum" sz="quarter" idx="12"/>
          </p:nvPr>
        </p:nvSpPr>
        <p:spPr/>
        <p:txBody>
          <a:bodyPr/>
          <a:lstStyle/>
          <a:p>
            <a:fld id="{236B02AA-B9B9-49AA-95CC-0DF37E708EA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0A1B533-4326-4813-8C05-A77917EAADF6}" type="datetime1">
              <a:rPr lang="ru-RU" smtClean="0"/>
              <a:t>17.04.2010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ru-RU" smtClean="0"/>
              <a:t>Ружицкая В. А.</a:t>
            </a: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36B02AA-B9B9-49AA-95CC-0DF37E708EA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6.xml"/><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slide" Target="slide7.xml"/><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642918"/>
            <a:ext cx="8286808" cy="5357850"/>
          </a:xfrm>
        </p:spPr>
        <p:txBody>
          <a:bodyPr>
            <a:noAutofit/>
          </a:bodyPr>
          <a:lstStyle/>
          <a:p>
            <a:r>
              <a:rPr lang="en-US" sz="8800" dirty="0" smtClean="0">
                <a:solidFill>
                  <a:srgbClr val="48F52B"/>
                </a:solidFill>
              </a:rPr>
              <a:t>WHAT DO YOU KNOW </a:t>
            </a:r>
            <a:r>
              <a:rPr lang="en-US" sz="8800" dirty="0" smtClean="0">
                <a:solidFill>
                  <a:srgbClr val="48F52B"/>
                </a:solidFill>
                <a:effectLst/>
              </a:rPr>
              <a:t>ABOUT</a:t>
            </a:r>
            <a:r>
              <a:rPr lang="en-US" sz="8800" dirty="0" smtClean="0">
                <a:solidFill>
                  <a:srgbClr val="48F52B"/>
                </a:solidFill>
              </a:rPr>
              <a:t>  BRITAIN?</a:t>
            </a:r>
            <a:endParaRPr lang="ru-RU" sz="8800" dirty="0">
              <a:solidFill>
                <a:srgbClr val="48F52B"/>
              </a:solidFill>
            </a:endParaRPr>
          </a:p>
        </p:txBody>
      </p:sp>
      <p:sp>
        <p:nvSpPr>
          <p:cNvPr id="3" name="Подзаголовок 2"/>
          <p:cNvSpPr>
            <a:spLocks noGrp="1"/>
          </p:cNvSpPr>
          <p:nvPr>
            <p:ph type="subTitle" idx="1"/>
          </p:nvPr>
        </p:nvSpPr>
        <p:spPr>
          <a:xfrm>
            <a:off x="785786" y="714356"/>
            <a:ext cx="7772400" cy="71438"/>
          </a:xfrm>
        </p:spPr>
        <p:txBody>
          <a:bodyPr>
            <a:normAutofit fontScale="25000" lnSpcReduction="20000"/>
          </a:bodyPr>
          <a:lstStyle/>
          <a:p>
            <a:endParaRPr lang="ru-RU" dirty="0"/>
          </a:p>
        </p:txBody>
      </p:sp>
      <p:sp>
        <p:nvSpPr>
          <p:cNvPr id="4" name="Нижний колонтитул 3"/>
          <p:cNvSpPr>
            <a:spLocks noGrp="1"/>
          </p:cNvSpPr>
          <p:nvPr>
            <p:ph type="ftr" sz="quarter" idx="11"/>
          </p:nvPr>
        </p:nvSpPr>
        <p:spPr/>
        <p:txBody>
          <a:bodyPr/>
          <a:lstStyle/>
          <a:p>
            <a:r>
              <a:rPr lang="ru-RU" smtClean="0"/>
              <a:t>Ружицкая В. А.</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9000">
              <a:srgbClr val="FFC0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42852"/>
            <a:ext cx="8229600" cy="342888"/>
          </a:xfrm>
        </p:spPr>
        <p:txBody>
          <a:bodyPr>
            <a:normAutofit fontScale="90000"/>
          </a:bodyPr>
          <a:lstStyle/>
          <a:p>
            <a:endParaRPr lang="ru-RU" dirty="0"/>
          </a:p>
        </p:txBody>
      </p:sp>
      <p:sp>
        <p:nvSpPr>
          <p:cNvPr id="3" name="Подзаголовок 2"/>
          <p:cNvSpPr>
            <a:spLocks noGrp="1"/>
          </p:cNvSpPr>
          <p:nvPr>
            <p:ph type="subTitle" idx="1"/>
          </p:nvPr>
        </p:nvSpPr>
        <p:spPr>
          <a:xfrm>
            <a:off x="357126" y="0"/>
            <a:ext cx="8786874" cy="6286520"/>
          </a:xfrm>
        </p:spPr>
        <p:txBody>
          <a:bodyPr>
            <a:normAutofit fontScale="92500" lnSpcReduction="20000"/>
          </a:bodyPr>
          <a:lstStyle/>
          <a:p>
            <a:endParaRPr lang="en-US" sz="7200" b="1" dirty="0" smtClean="0">
              <a:solidFill>
                <a:schemeClr val="bg1"/>
              </a:solidFill>
            </a:endParaRPr>
          </a:p>
          <a:p>
            <a:r>
              <a:rPr lang="en-US" sz="7800" b="1" dirty="0" smtClean="0">
                <a:solidFill>
                  <a:srgbClr val="0033CC"/>
                </a:solidFill>
                <a:latin typeface="Jokerman" pitchFamily="82" charset="0"/>
              </a:rPr>
              <a:t>THE LESSON IS OVER.</a:t>
            </a:r>
          </a:p>
          <a:p>
            <a:endParaRPr lang="en-US" sz="9600" b="1" dirty="0" smtClean="0">
              <a:solidFill>
                <a:srgbClr val="0033CC"/>
              </a:solidFill>
              <a:latin typeface="Jokerman" pitchFamily="82" charset="0"/>
            </a:endParaRPr>
          </a:p>
          <a:p>
            <a:r>
              <a:rPr lang="en-US" sz="10400" b="1" dirty="0" smtClean="0">
                <a:solidFill>
                  <a:srgbClr val="0033CC"/>
                </a:solidFill>
                <a:latin typeface="Jokerman" pitchFamily="82" charset="0"/>
              </a:rPr>
              <a:t>GOOD – BYE!</a:t>
            </a:r>
            <a:endParaRPr lang="ru-RU" sz="10400" b="1" dirty="0">
              <a:solidFill>
                <a:srgbClr val="0033CC"/>
              </a:solidFill>
            </a:endParaRPr>
          </a:p>
        </p:txBody>
      </p:sp>
      <p:sp>
        <p:nvSpPr>
          <p:cNvPr id="4" name="Нижний колонтитул 3"/>
          <p:cNvSpPr>
            <a:spLocks noGrp="1"/>
          </p:cNvSpPr>
          <p:nvPr>
            <p:ph type="ftr" sz="quarter" idx="11"/>
          </p:nvPr>
        </p:nvSpPr>
        <p:spPr/>
        <p:txBody>
          <a:bodyPr/>
          <a:lstStyle/>
          <a:p>
            <a:r>
              <a:rPr lang="ru-RU" smtClean="0"/>
              <a:t>Ружицкая В. А.</a:t>
            </a: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alpha val="62000"/>
              </a:schemeClr>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42852"/>
            <a:ext cx="4500562" cy="571480"/>
          </a:xfrm>
        </p:spPr>
        <p:txBody>
          <a:bodyPr>
            <a:normAutofit fontScale="90000"/>
          </a:bodyPr>
          <a:lstStyle/>
          <a:p>
            <a:r>
              <a:rPr lang="en-US" sz="4000" dirty="0" smtClean="0">
                <a:solidFill>
                  <a:schemeClr val="bg2">
                    <a:lumMod val="75000"/>
                  </a:schemeClr>
                </a:solidFill>
                <a:latin typeface="Algerian" pitchFamily="82" charset="0"/>
                <a:ea typeface="Arial Unicode MS" pitchFamily="34" charset="-128"/>
                <a:cs typeface="Arial Unicode MS" pitchFamily="34" charset="-128"/>
              </a:rPr>
              <a:t>Check</a:t>
            </a:r>
            <a:r>
              <a:rPr lang="en-US" sz="4000" dirty="0" smtClean="0">
                <a:solidFill>
                  <a:schemeClr val="bg2">
                    <a:lumMod val="75000"/>
                  </a:schemeClr>
                </a:solidFill>
                <a:latin typeface="Algerian" pitchFamily="82" charset="0"/>
              </a:rPr>
              <a:t> </a:t>
            </a:r>
            <a:r>
              <a:rPr lang="en-US" sz="4000" dirty="0" smtClean="0">
                <a:solidFill>
                  <a:schemeClr val="bg2">
                    <a:lumMod val="75000"/>
                  </a:schemeClr>
                </a:solidFill>
                <a:latin typeface="Algerian" pitchFamily="82" charset="0"/>
                <a:ea typeface="Arial Unicode MS" pitchFamily="34" charset="-128"/>
                <a:cs typeface="Arial Unicode MS" pitchFamily="34" charset="-128"/>
              </a:rPr>
              <a:t>yourself</a:t>
            </a:r>
            <a:endParaRPr lang="ru-RU" sz="4000" dirty="0">
              <a:solidFill>
                <a:schemeClr val="bg2">
                  <a:lumMod val="75000"/>
                </a:schemeClr>
              </a:solidFill>
              <a:latin typeface="Arial Unicode MS" pitchFamily="34" charset="-128"/>
              <a:ea typeface="Arial Unicode MS" pitchFamily="34" charset="-128"/>
              <a:cs typeface="Arial Unicode MS" pitchFamily="34" charset="-128"/>
            </a:endParaRPr>
          </a:p>
        </p:txBody>
      </p:sp>
      <p:sp>
        <p:nvSpPr>
          <p:cNvPr id="3" name="Подзаголовок 2"/>
          <p:cNvSpPr>
            <a:spLocks noGrp="1"/>
          </p:cNvSpPr>
          <p:nvPr>
            <p:ph type="subTitle" idx="1"/>
          </p:nvPr>
        </p:nvSpPr>
        <p:spPr>
          <a:xfrm>
            <a:off x="142844" y="857232"/>
            <a:ext cx="8858312" cy="5857916"/>
          </a:xfrm>
        </p:spPr>
        <p:txBody>
          <a:bodyPr>
            <a:normAutofit/>
          </a:bodyPr>
          <a:lstStyle/>
          <a:p>
            <a:pPr marL="342900" indent="-342900" algn="just"/>
            <a:r>
              <a:rPr lang="en-US" sz="1400" dirty="0" smtClean="0">
                <a:solidFill>
                  <a:schemeClr val="bg1"/>
                </a:solidFill>
              </a:rPr>
              <a:t>  </a:t>
            </a:r>
          </a:p>
        </p:txBody>
      </p:sp>
      <p:sp>
        <p:nvSpPr>
          <p:cNvPr id="4" name="TextBox 3"/>
          <p:cNvSpPr txBox="1"/>
          <p:nvPr/>
        </p:nvSpPr>
        <p:spPr>
          <a:xfrm>
            <a:off x="285720" y="714356"/>
            <a:ext cx="5283626" cy="369332"/>
          </a:xfrm>
          <a:prstGeom prst="rect">
            <a:avLst/>
          </a:prstGeom>
          <a:noFill/>
        </p:spPr>
        <p:txBody>
          <a:bodyPr wrap="none" rtlCol="0">
            <a:spAutoFit/>
          </a:bodyPr>
          <a:lstStyle/>
          <a:p>
            <a:r>
              <a:rPr lang="en-US" b="1" dirty="0" smtClean="0">
                <a:solidFill>
                  <a:srgbClr val="002060"/>
                </a:solidFill>
                <a:latin typeface="Bodoni MT Black" pitchFamily="18" charset="0"/>
              </a:rPr>
              <a:t>1. What is the official name of the country?</a:t>
            </a:r>
            <a:endParaRPr lang="ru-RU" b="1" dirty="0">
              <a:solidFill>
                <a:srgbClr val="002060"/>
              </a:solidFill>
            </a:endParaRPr>
          </a:p>
        </p:txBody>
      </p:sp>
      <p:sp>
        <p:nvSpPr>
          <p:cNvPr id="5" name="TextBox 4"/>
          <p:cNvSpPr txBox="1"/>
          <p:nvPr/>
        </p:nvSpPr>
        <p:spPr>
          <a:xfrm>
            <a:off x="285720" y="1071546"/>
            <a:ext cx="1023037" cy="338554"/>
          </a:xfrm>
          <a:prstGeom prst="rect">
            <a:avLst/>
          </a:prstGeom>
          <a:noFill/>
        </p:spPr>
        <p:txBody>
          <a:bodyPr wrap="none" rtlCol="0">
            <a:spAutoFit/>
          </a:bodyPr>
          <a:lstStyle/>
          <a:p>
            <a:r>
              <a:rPr lang="en-US" sz="1600" u="sng" dirty="0" smtClean="0">
                <a:solidFill>
                  <a:schemeClr val="bg1"/>
                </a:solidFill>
                <a:hlinkClick r:id="rId2" action="ppaction://hlinksldjump"/>
              </a:rPr>
              <a:t>a) Britain</a:t>
            </a:r>
            <a:endParaRPr lang="ru-RU" sz="1600" u="sng" dirty="0">
              <a:solidFill>
                <a:schemeClr val="bg1"/>
              </a:solidFill>
            </a:endParaRPr>
          </a:p>
        </p:txBody>
      </p:sp>
      <p:sp>
        <p:nvSpPr>
          <p:cNvPr id="6" name="TextBox 5"/>
          <p:cNvSpPr txBox="1"/>
          <p:nvPr/>
        </p:nvSpPr>
        <p:spPr>
          <a:xfrm>
            <a:off x="285720" y="1500174"/>
            <a:ext cx="8672631" cy="369332"/>
          </a:xfrm>
          <a:prstGeom prst="rect">
            <a:avLst/>
          </a:prstGeom>
          <a:noFill/>
        </p:spPr>
        <p:txBody>
          <a:bodyPr wrap="none" rtlCol="0">
            <a:spAutoFit/>
          </a:bodyPr>
          <a:lstStyle/>
          <a:p>
            <a:r>
              <a:rPr lang="en-US" b="1" dirty="0" smtClean="0">
                <a:solidFill>
                  <a:srgbClr val="002060"/>
                </a:solidFill>
                <a:latin typeface="Bodoni MT Black" pitchFamily="18" charset="0"/>
              </a:rPr>
              <a:t>2. Name the </a:t>
            </a:r>
            <a:r>
              <a:rPr lang="en-US" b="1" dirty="0" smtClean="0">
                <a:solidFill>
                  <a:srgbClr val="002060"/>
                </a:solidFill>
                <a:latin typeface="Bodoni MT Black" pitchFamily="18" charset="0"/>
                <a:hlinkClick r:id="rId3" action="ppaction://hlinksldjump"/>
              </a:rPr>
              <a:t>capitals</a:t>
            </a:r>
            <a:r>
              <a:rPr lang="en-US" b="1" dirty="0" smtClean="0">
                <a:solidFill>
                  <a:srgbClr val="002060"/>
                </a:solidFill>
                <a:latin typeface="Bodoni MT Black" pitchFamily="18" charset="0"/>
              </a:rPr>
              <a:t> of England, Scotland, Wales and Northern Ireland?</a:t>
            </a:r>
            <a:endParaRPr lang="ru-RU" b="1" dirty="0">
              <a:solidFill>
                <a:srgbClr val="002060"/>
              </a:solidFill>
            </a:endParaRPr>
          </a:p>
        </p:txBody>
      </p:sp>
      <p:sp>
        <p:nvSpPr>
          <p:cNvPr id="8" name="TextBox 7"/>
          <p:cNvSpPr txBox="1"/>
          <p:nvPr/>
        </p:nvSpPr>
        <p:spPr>
          <a:xfrm>
            <a:off x="285720" y="2643182"/>
            <a:ext cx="5956887" cy="369332"/>
          </a:xfrm>
          <a:prstGeom prst="rect">
            <a:avLst/>
          </a:prstGeom>
          <a:noFill/>
        </p:spPr>
        <p:txBody>
          <a:bodyPr wrap="none" rtlCol="0">
            <a:spAutoFit/>
          </a:bodyPr>
          <a:lstStyle/>
          <a:p>
            <a:r>
              <a:rPr lang="en-US" b="1" dirty="0" smtClean="0">
                <a:solidFill>
                  <a:srgbClr val="002060"/>
                </a:solidFill>
                <a:latin typeface="Bodoni MT Black" pitchFamily="18" charset="0"/>
              </a:rPr>
              <a:t>3. What are the main </a:t>
            </a:r>
            <a:r>
              <a:rPr lang="en-US" b="1" dirty="0" smtClean="0">
                <a:solidFill>
                  <a:srgbClr val="002060"/>
                </a:solidFill>
                <a:latin typeface="Bodoni MT Black" pitchFamily="18" charset="0"/>
                <a:hlinkClick r:id="rId3" action="ppaction://hlinksldjump"/>
              </a:rPr>
              <a:t>colours</a:t>
            </a:r>
            <a:r>
              <a:rPr lang="en-US" b="1" dirty="0" smtClean="0">
                <a:solidFill>
                  <a:srgbClr val="002060"/>
                </a:solidFill>
                <a:latin typeface="Bodoni MT Black" pitchFamily="18" charset="0"/>
              </a:rPr>
              <a:t> of the Union  Flag?</a:t>
            </a:r>
            <a:endParaRPr lang="ru-RU" b="1" dirty="0">
              <a:solidFill>
                <a:srgbClr val="002060"/>
              </a:solidFill>
            </a:endParaRPr>
          </a:p>
        </p:txBody>
      </p:sp>
      <p:sp>
        <p:nvSpPr>
          <p:cNvPr id="9" name="TextBox 8"/>
          <p:cNvSpPr txBox="1"/>
          <p:nvPr/>
        </p:nvSpPr>
        <p:spPr>
          <a:xfrm>
            <a:off x="357158" y="3071810"/>
            <a:ext cx="1827744" cy="338554"/>
          </a:xfrm>
          <a:prstGeom prst="rect">
            <a:avLst/>
          </a:prstGeom>
          <a:noFill/>
        </p:spPr>
        <p:txBody>
          <a:bodyPr wrap="none" rtlCol="0">
            <a:spAutoFit/>
          </a:bodyPr>
          <a:lstStyle/>
          <a:p>
            <a:r>
              <a:rPr lang="en-US" sz="1600" u="sng" dirty="0" smtClean="0">
                <a:solidFill>
                  <a:schemeClr val="bg1"/>
                </a:solidFill>
                <a:hlinkClick r:id="rId4" action="ppaction://hlinksldjump"/>
              </a:rPr>
              <a:t>a) blue, red, white</a:t>
            </a:r>
            <a:endParaRPr lang="ru-RU" sz="1600" u="sng" dirty="0">
              <a:solidFill>
                <a:schemeClr val="bg1"/>
              </a:solidFill>
            </a:endParaRPr>
          </a:p>
        </p:txBody>
      </p:sp>
      <p:sp>
        <p:nvSpPr>
          <p:cNvPr id="10" name="TextBox 9"/>
          <p:cNvSpPr txBox="1"/>
          <p:nvPr/>
        </p:nvSpPr>
        <p:spPr>
          <a:xfrm>
            <a:off x="285720" y="3429000"/>
            <a:ext cx="7785593" cy="646331"/>
          </a:xfrm>
          <a:prstGeom prst="rect">
            <a:avLst/>
          </a:prstGeom>
          <a:noFill/>
        </p:spPr>
        <p:txBody>
          <a:bodyPr wrap="none" rtlCol="0">
            <a:spAutoFit/>
          </a:bodyPr>
          <a:lstStyle/>
          <a:p>
            <a:r>
              <a:rPr lang="en-US" b="1" dirty="0" smtClean="0">
                <a:solidFill>
                  <a:srgbClr val="002060"/>
                </a:solidFill>
                <a:latin typeface="Bodoni MT Black" pitchFamily="18" charset="0"/>
              </a:rPr>
              <a:t>4. Who is the Head of the United Kingdom of Great Britain and </a:t>
            </a:r>
          </a:p>
          <a:p>
            <a:r>
              <a:rPr lang="en-US" b="1" dirty="0" smtClean="0">
                <a:solidFill>
                  <a:srgbClr val="002060"/>
                </a:solidFill>
                <a:latin typeface="Bodoni MT Black" pitchFamily="18" charset="0"/>
              </a:rPr>
              <a:t>Northern Ireland?</a:t>
            </a:r>
            <a:endParaRPr lang="ru-RU" b="1" dirty="0">
              <a:solidFill>
                <a:srgbClr val="002060"/>
              </a:solidFill>
            </a:endParaRPr>
          </a:p>
        </p:txBody>
      </p:sp>
      <p:sp>
        <p:nvSpPr>
          <p:cNvPr id="11" name="TextBox 10"/>
          <p:cNvSpPr txBox="1"/>
          <p:nvPr/>
        </p:nvSpPr>
        <p:spPr>
          <a:xfrm>
            <a:off x="357158" y="4143380"/>
            <a:ext cx="1781257" cy="338554"/>
          </a:xfrm>
          <a:prstGeom prst="rect">
            <a:avLst/>
          </a:prstGeom>
          <a:noFill/>
        </p:spPr>
        <p:txBody>
          <a:bodyPr wrap="none" rtlCol="0">
            <a:spAutoFit/>
          </a:bodyPr>
          <a:lstStyle/>
          <a:p>
            <a:r>
              <a:rPr lang="en-US" sz="1600" u="sng" dirty="0" smtClean="0">
                <a:solidFill>
                  <a:schemeClr val="bg1"/>
                </a:solidFill>
                <a:hlinkClick r:id="rId2" action="ppaction://hlinksldjump"/>
              </a:rPr>
              <a:t>a) Queen Victoria</a:t>
            </a:r>
            <a:endParaRPr lang="ru-RU" sz="1600" u="sng" dirty="0">
              <a:solidFill>
                <a:schemeClr val="bg1"/>
              </a:solidFill>
            </a:endParaRPr>
          </a:p>
        </p:txBody>
      </p:sp>
      <p:sp>
        <p:nvSpPr>
          <p:cNvPr id="13" name="TextBox 12"/>
          <p:cNvSpPr txBox="1"/>
          <p:nvPr/>
        </p:nvSpPr>
        <p:spPr>
          <a:xfrm>
            <a:off x="1285852" y="1071546"/>
            <a:ext cx="5820824" cy="338554"/>
          </a:xfrm>
          <a:prstGeom prst="rect">
            <a:avLst/>
          </a:prstGeom>
          <a:noFill/>
        </p:spPr>
        <p:txBody>
          <a:bodyPr wrap="none" rtlCol="0">
            <a:spAutoFit/>
          </a:bodyPr>
          <a:lstStyle/>
          <a:p>
            <a:r>
              <a:rPr lang="en-US" sz="1600" u="sng" dirty="0" smtClean="0">
                <a:solidFill>
                  <a:schemeClr val="bg1"/>
                </a:solidFill>
                <a:hlinkClick r:id="rId4" action="ppaction://hlinksldjump"/>
              </a:rPr>
              <a:t>b) The United Kingdom of Great Britain and Northern Ireland</a:t>
            </a:r>
            <a:endParaRPr lang="ru-RU" sz="1600" u="sng" dirty="0">
              <a:solidFill>
                <a:schemeClr val="bg1"/>
              </a:solidFill>
            </a:endParaRPr>
          </a:p>
        </p:txBody>
      </p:sp>
      <p:sp>
        <p:nvSpPr>
          <p:cNvPr id="14" name="TextBox 13"/>
          <p:cNvSpPr txBox="1"/>
          <p:nvPr/>
        </p:nvSpPr>
        <p:spPr>
          <a:xfrm>
            <a:off x="7000892" y="1071546"/>
            <a:ext cx="1569660" cy="338554"/>
          </a:xfrm>
          <a:prstGeom prst="rect">
            <a:avLst/>
          </a:prstGeom>
          <a:noFill/>
        </p:spPr>
        <p:txBody>
          <a:bodyPr wrap="none" rtlCol="0">
            <a:spAutoFit/>
          </a:bodyPr>
          <a:lstStyle/>
          <a:p>
            <a:r>
              <a:rPr lang="en-US" sz="1600" u="sng" dirty="0" smtClean="0">
                <a:solidFill>
                  <a:schemeClr val="bg1"/>
                </a:solidFill>
                <a:hlinkClick r:id="rId2" action="ppaction://hlinksldjump"/>
              </a:rPr>
              <a:t>c) Great Britain</a:t>
            </a:r>
            <a:endParaRPr lang="ru-RU" sz="1600" u="sng" dirty="0">
              <a:solidFill>
                <a:schemeClr val="bg1"/>
              </a:solidFill>
            </a:endParaRPr>
          </a:p>
        </p:txBody>
      </p:sp>
      <p:sp>
        <p:nvSpPr>
          <p:cNvPr id="15" name="TextBox 14"/>
          <p:cNvSpPr txBox="1"/>
          <p:nvPr/>
        </p:nvSpPr>
        <p:spPr>
          <a:xfrm>
            <a:off x="357158" y="1928802"/>
            <a:ext cx="3797835" cy="338554"/>
          </a:xfrm>
          <a:prstGeom prst="rect">
            <a:avLst/>
          </a:prstGeom>
          <a:noFill/>
        </p:spPr>
        <p:txBody>
          <a:bodyPr wrap="none" rtlCol="0">
            <a:spAutoFit/>
          </a:bodyPr>
          <a:lstStyle/>
          <a:p>
            <a:r>
              <a:rPr lang="en-US" sz="1600" u="sng" dirty="0" smtClean="0">
                <a:solidFill>
                  <a:schemeClr val="bg1"/>
                </a:solidFill>
                <a:hlinkClick r:id="rId2" action="ppaction://hlinksldjump"/>
              </a:rPr>
              <a:t>a) Washington, London, Belfast, Cardiff</a:t>
            </a:r>
            <a:endParaRPr lang="ru-RU" sz="1600" u="sng" dirty="0">
              <a:solidFill>
                <a:schemeClr val="bg1"/>
              </a:solidFill>
            </a:endParaRPr>
          </a:p>
        </p:txBody>
      </p:sp>
      <p:sp>
        <p:nvSpPr>
          <p:cNvPr id="16" name="TextBox 15"/>
          <p:cNvSpPr txBox="1"/>
          <p:nvPr/>
        </p:nvSpPr>
        <p:spPr>
          <a:xfrm>
            <a:off x="4286248" y="1928802"/>
            <a:ext cx="3684022" cy="338554"/>
          </a:xfrm>
          <a:prstGeom prst="rect">
            <a:avLst/>
          </a:prstGeom>
          <a:noFill/>
        </p:spPr>
        <p:txBody>
          <a:bodyPr wrap="none" rtlCol="0">
            <a:spAutoFit/>
          </a:bodyPr>
          <a:lstStyle/>
          <a:p>
            <a:r>
              <a:rPr lang="en-US" sz="1600" u="sng" dirty="0" smtClean="0">
                <a:solidFill>
                  <a:schemeClr val="bg1"/>
                </a:solidFill>
                <a:hlinkClick r:id="rId4" action="ppaction://hlinksldjump"/>
              </a:rPr>
              <a:t>b) London, Edinburgh, Cardiff, Belfast</a:t>
            </a:r>
            <a:endParaRPr lang="ru-RU" sz="1600" u="sng" dirty="0">
              <a:solidFill>
                <a:schemeClr val="bg1"/>
              </a:solidFill>
            </a:endParaRPr>
          </a:p>
        </p:txBody>
      </p:sp>
      <p:sp>
        <p:nvSpPr>
          <p:cNvPr id="17" name="TextBox 16"/>
          <p:cNvSpPr txBox="1"/>
          <p:nvPr/>
        </p:nvSpPr>
        <p:spPr>
          <a:xfrm>
            <a:off x="357158" y="2285992"/>
            <a:ext cx="3132589" cy="338554"/>
          </a:xfrm>
          <a:prstGeom prst="rect">
            <a:avLst/>
          </a:prstGeom>
          <a:noFill/>
        </p:spPr>
        <p:txBody>
          <a:bodyPr wrap="none" rtlCol="0">
            <a:spAutoFit/>
          </a:bodyPr>
          <a:lstStyle/>
          <a:p>
            <a:r>
              <a:rPr lang="en-US" sz="1600" u="sng" dirty="0" smtClean="0">
                <a:solidFill>
                  <a:schemeClr val="bg1"/>
                </a:solidFill>
                <a:hlinkClick r:id="rId2" action="ppaction://hlinksldjump"/>
              </a:rPr>
              <a:t>c) London, Paris, Belfast, Cardiff</a:t>
            </a:r>
            <a:endParaRPr lang="ru-RU" sz="1600" u="sng" dirty="0">
              <a:solidFill>
                <a:schemeClr val="bg1"/>
              </a:solidFill>
            </a:endParaRPr>
          </a:p>
        </p:txBody>
      </p:sp>
      <p:sp>
        <p:nvSpPr>
          <p:cNvPr id="18" name="TextBox 17"/>
          <p:cNvSpPr txBox="1"/>
          <p:nvPr/>
        </p:nvSpPr>
        <p:spPr>
          <a:xfrm>
            <a:off x="2214546" y="3071810"/>
            <a:ext cx="1955985" cy="338554"/>
          </a:xfrm>
          <a:prstGeom prst="rect">
            <a:avLst/>
          </a:prstGeom>
          <a:noFill/>
        </p:spPr>
        <p:txBody>
          <a:bodyPr wrap="none" rtlCol="0">
            <a:spAutoFit/>
          </a:bodyPr>
          <a:lstStyle/>
          <a:p>
            <a:r>
              <a:rPr lang="en-US" sz="1600" u="sng" dirty="0" smtClean="0">
                <a:solidFill>
                  <a:schemeClr val="bg1"/>
                </a:solidFill>
                <a:hlinkClick r:id="rId2" action="ppaction://hlinksldjump"/>
              </a:rPr>
              <a:t>b) red, green, white</a:t>
            </a:r>
            <a:endParaRPr lang="ru-RU" sz="1600" u="sng" dirty="0">
              <a:solidFill>
                <a:schemeClr val="bg1"/>
              </a:solidFill>
            </a:endParaRPr>
          </a:p>
        </p:txBody>
      </p:sp>
      <p:sp>
        <p:nvSpPr>
          <p:cNvPr id="19" name="TextBox 18"/>
          <p:cNvSpPr txBox="1"/>
          <p:nvPr/>
        </p:nvSpPr>
        <p:spPr>
          <a:xfrm>
            <a:off x="4143372" y="3071810"/>
            <a:ext cx="1781257" cy="338554"/>
          </a:xfrm>
          <a:prstGeom prst="rect">
            <a:avLst/>
          </a:prstGeom>
          <a:noFill/>
        </p:spPr>
        <p:txBody>
          <a:bodyPr wrap="none" rtlCol="0">
            <a:spAutoFit/>
          </a:bodyPr>
          <a:lstStyle/>
          <a:p>
            <a:r>
              <a:rPr lang="en-US" sz="1600" u="sng" dirty="0" smtClean="0">
                <a:solidFill>
                  <a:schemeClr val="bg1"/>
                </a:solidFill>
                <a:hlinkClick r:id="rId2" action="ppaction://hlinksldjump"/>
              </a:rPr>
              <a:t>c) blue, red, black</a:t>
            </a:r>
            <a:endParaRPr lang="ru-RU" sz="1600" u="sng" dirty="0">
              <a:solidFill>
                <a:schemeClr val="bg1"/>
              </a:solidFill>
            </a:endParaRPr>
          </a:p>
        </p:txBody>
      </p:sp>
      <p:sp>
        <p:nvSpPr>
          <p:cNvPr id="20" name="TextBox 19"/>
          <p:cNvSpPr txBox="1"/>
          <p:nvPr/>
        </p:nvSpPr>
        <p:spPr>
          <a:xfrm>
            <a:off x="2214546" y="4143380"/>
            <a:ext cx="1737976" cy="338554"/>
          </a:xfrm>
          <a:prstGeom prst="rect">
            <a:avLst/>
          </a:prstGeom>
          <a:noFill/>
        </p:spPr>
        <p:txBody>
          <a:bodyPr wrap="none" rtlCol="0">
            <a:spAutoFit/>
          </a:bodyPr>
          <a:lstStyle/>
          <a:p>
            <a:r>
              <a:rPr lang="en-US" sz="1600" u="sng" dirty="0" smtClean="0">
                <a:solidFill>
                  <a:schemeClr val="bg1"/>
                </a:solidFill>
                <a:hlinkClick r:id="rId2" action="ppaction://hlinksldjump"/>
              </a:rPr>
              <a:t>b) Prince Charles</a:t>
            </a:r>
            <a:endParaRPr lang="ru-RU" sz="1600" u="sng" dirty="0">
              <a:solidFill>
                <a:schemeClr val="bg1"/>
              </a:solidFill>
            </a:endParaRPr>
          </a:p>
        </p:txBody>
      </p:sp>
      <p:sp>
        <p:nvSpPr>
          <p:cNvPr id="21" name="TextBox 20"/>
          <p:cNvSpPr txBox="1"/>
          <p:nvPr/>
        </p:nvSpPr>
        <p:spPr>
          <a:xfrm>
            <a:off x="4071934" y="4143380"/>
            <a:ext cx="2085827" cy="338554"/>
          </a:xfrm>
          <a:prstGeom prst="rect">
            <a:avLst/>
          </a:prstGeom>
          <a:noFill/>
        </p:spPr>
        <p:txBody>
          <a:bodyPr wrap="none" rtlCol="0">
            <a:spAutoFit/>
          </a:bodyPr>
          <a:lstStyle/>
          <a:p>
            <a:r>
              <a:rPr lang="en-US" sz="1600" u="sng" dirty="0" smtClean="0">
                <a:solidFill>
                  <a:schemeClr val="bg1"/>
                </a:solidFill>
                <a:hlinkClick r:id="rId4" action="ppaction://hlinksldjump"/>
              </a:rPr>
              <a:t>c) Queen Elizabeth II</a:t>
            </a:r>
            <a:endParaRPr lang="ru-RU" sz="1600" u="sng" dirty="0">
              <a:solidFill>
                <a:schemeClr val="bg1"/>
              </a:solidFill>
            </a:endParaRPr>
          </a:p>
        </p:txBody>
      </p:sp>
      <p:sp>
        <p:nvSpPr>
          <p:cNvPr id="22" name="Управляющая кнопка: далее 21">
            <a:hlinkClick r:id="rId5" action="ppaction://hlinksldjump" highlightClick="1"/>
          </p:cNvPr>
          <p:cNvSpPr/>
          <p:nvPr/>
        </p:nvSpPr>
        <p:spPr>
          <a:xfrm>
            <a:off x="8358214" y="6286520"/>
            <a:ext cx="542350" cy="3571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285720" y="4572008"/>
            <a:ext cx="184731" cy="369332"/>
          </a:xfrm>
          <a:prstGeom prst="rect">
            <a:avLst/>
          </a:prstGeom>
          <a:noFill/>
        </p:spPr>
        <p:txBody>
          <a:bodyPr wrap="none" rtlCol="0">
            <a:spAutoFit/>
          </a:bodyPr>
          <a:lstStyle/>
          <a:p>
            <a:endParaRPr lang="ru-RU" dirty="0"/>
          </a:p>
        </p:txBody>
      </p:sp>
      <p:sp>
        <p:nvSpPr>
          <p:cNvPr id="24" name="TextBox 23"/>
          <p:cNvSpPr txBox="1"/>
          <p:nvPr/>
        </p:nvSpPr>
        <p:spPr>
          <a:xfrm>
            <a:off x="357158" y="4500570"/>
            <a:ext cx="3981218" cy="369332"/>
          </a:xfrm>
          <a:prstGeom prst="rect">
            <a:avLst/>
          </a:prstGeom>
          <a:noFill/>
        </p:spPr>
        <p:txBody>
          <a:bodyPr wrap="none" rtlCol="0">
            <a:spAutoFit/>
          </a:bodyPr>
          <a:lstStyle/>
          <a:p>
            <a:r>
              <a:rPr lang="ru-RU" b="1" dirty="0" smtClean="0">
                <a:solidFill>
                  <a:srgbClr val="002060"/>
                </a:solidFill>
              </a:rPr>
              <a:t>5</a:t>
            </a:r>
            <a:r>
              <a:rPr lang="en-US" b="1" dirty="0" smtClean="0">
                <a:solidFill>
                  <a:srgbClr val="002060"/>
                </a:solidFill>
                <a:latin typeface="Bodoni MT Black" pitchFamily="18" charset="0"/>
              </a:rPr>
              <a:t>. The main river in the UK is …</a:t>
            </a:r>
            <a:endParaRPr lang="ru-RU" b="1" dirty="0">
              <a:solidFill>
                <a:srgbClr val="002060"/>
              </a:solidFill>
            </a:endParaRPr>
          </a:p>
        </p:txBody>
      </p:sp>
      <p:sp>
        <p:nvSpPr>
          <p:cNvPr id="25" name="TextBox 24"/>
          <p:cNvSpPr txBox="1"/>
          <p:nvPr/>
        </p:nvSpPr>
        <p:spPr>
          <a:xfrm>
            <a:off x="357158" y="4857760"/>
            <a:ext cx="184731" cy="369332"/>
          </a:xfrm>
          <a:prstGeom prst="rect">
            <a:avLst/>
          </a:prstGeom>
          <a:noFill/>
        </p:spPr>
        <p:txBody>
          <a:bodyPr wrap="none" rtlCol="0">
            <a:spAutoFit/>
          </a:bodyPr>
          <a:lstStyle/>
          <a:p>
            <a:endParaRPr lang="ru-RU" dirty="0"/>
          </a:p>
        </p:txBody>
      </p:sp>
      <p:sp>
        <p:nvSpPr>
          <p:cNvPr id="26" name="TextBox 25"/>
          <p:cNvSpPr txBox="1"/>
          <p:nvPr/>
        </p:nvSpPr>
        <p:spPr>
          <a:xfrm>
            <a:off x="357158" y="4857760"/>
            <a:ext cx="1457450" cy="338554"/>
          </a:xfrm>
          <a:prstGeom prst="rect">
            <a:avLst/>
          </a:prstGeom>
          <a:noFill/>
        </p:spPr>
        <p:txBody>
          <a:bodyPr wrap="none" rtlCol="0">
            <a:spAutoFit/>
          </a:bodyPr>
          <a:lstStyle/>
          <a:p>
            <a:r>
              <a:rPr lang="en-US" sz="1600" u="sng" dirty="0" smtClean="0">
                <a:solidFill>
                  <a:srgbClr val="7030A0"/>
                </a:solidFill>
                <a:latin typeface="Book Antiqua" pitchFamily="18" charset="0"/>
                <a:hlinkClick r:id="rId4" action="ppaction://hlinksldjump"/>
              </a:rPr>
              <a:t>a) the Thames</a:t>
            </a:r>
            <a:endParaRPr lang="ru-RU" sz="1600" u="sng" dirty="0">
              <a:solidFill>
                <a:srgbClr val="7030A0"/>
              </a:solidFill>
              <a:latin typeface="Book Antiqua" pitchFamily="18" charset="0"/>
            </a:endParaRPr>
          </a:p>
        </p:txBody>
      </p:sp>
      <p:sp>
        <p:nvSpPr>
          <p:cNvPr id="27" name="TextBox 26"/>
          <p:cNvSpPr txBox="1"/>
          <p:nvPr/>
        </p:nvSpPr>
        <p:spPr>
          <a:xfrm>
            <a:off x="2071670" y="4857760"/>
            <a:ext cx="1263487" cy="338554"/>
          </a:xfrm>
          <a:prstGeom prst="rect">
            <a:avLst/>
          </a:prstGeom>
          <a:noFill/>
        </p:spPr>
        <p:txBody>
          <a:bodyPr wrap="none" rtlCol="0">
            <a:spAutoFit/>
          </a:bodyPr>
          <a:lstStyle/>
          <a:p>
            <a:r>
              <a:rPr lang="en-US" sz="1600" u="sng" dirty="0" smtClean="0">
                <a:solidFill>
                  <a:srgbClr val="7030A0"/>
                </a:solidFill>
                <a:latin typeface="Book Antiqua" pitchFamily="18" charset="0"/>
                <a:hlinkClick r:id="rId2" action="ppaction://hlinksldjump"/>
              </a:rPr>
              <a:t>b) the Avon</a:t>
            </a:r>
            <a:endParaRPr lang="ru-RU" sz="1600" u="sng" dirty="0">
              <a:solidFill>
                <a:srgbClr val="7030A0"/>
              </a:solidFill>
              <a:latin typeface="Book Antiqua" pitchFamily="18" charset="0"/>
            </a:endParaRPr>
          </a:p>
        </p:txBody>
      </p:sp>
      <p:sp>
        <p:nvSpPr>
          <p:cNvPr id="29" name="TextBox 28"/>
          <p:cNvSpPr txBox="1"/>
          <p:nvPr/>
        </p:nvSpPr>
        <p:spPr>
          <a:xfrm>
            <a:off x="3643306" y="4857760"/>
            <a:ext cx="1353256" cy="338554"/>
          </a:xfrm>
          <a:prstGeom prst="rect">
            <a:avLst/>
          </a:prstGeom>
          <a:noFill/>
        </p:spPr>
        <p:txBody>
          <a:bodyPr wrap="none" rtlCol="0">
            <a:spAutoFit/>
          </a:bodyPr>
          <a:lstStyle/>
          <a:p>
            <a:r>
              <a:rPr lang="en-US" sz="1600" u="sng" dirty="0" smtClean="0">
                <a:solidFill>
                  <a:srgbClr val="7030A0"/>
                </a:solidFill>
                <a:latin typeface="Book Antiqua" pitchFamily="18" charset="0"/>
                <a:hlinkClick r:id="rId2" action="ppaction://hlinksldjump"/>
              </a:rPr>
              <a:t>c) the Severn</a:t>
            </a:r>
            <a:endParaRPr lang="ru-RU" sz="1600" u="sng" dirty="0">
              <a:solidFill>
                <a:srgbClr val="7030A0"/>
              </a:solidFill>
              <a:latin typeface="Book Antiqua" pitchFamily="18" charset="0"/>
            </a:endParaRPr>
          </a:p>
        </p:txBody>
      </p:sp>
      <p:sp>
        <p:nvSpPr>
          <p:cNvPr id="31" name="TextBox 30"/>
          <p:cNvSpPr txBox="1"/>
          <p:nvPr/>
        </p:nvSpPr>
        <p:spPr>
          <a:xfrm>
            <a:off x="357158" y="5286388"/>
            <a:ext cx="3767634" cy="369332"/>
          </a:xfrm>
          <a:prstGeom prst="rect">
            <a:avLst/>
          </a:prstGeom>
          <a:noFill/>
        </p:spPr>
        <p:txBody>
          <a:bodyPr wrap="none" rtlCol="0">
            <a:spAutoFit/>
          </a:bodyPr>
          <a:lstStyle/>
          <a:p>
            <a:r>
              <a:rPr lang="en-US" b="1" dirty="0" smtClean="0">
                <a:solidFill>
                  <a:srgbClr val="002060"/>
                </a:solidFill>
                <a:latin typeface="Bodoni MT Black" pitchFamily="18" charset="0"/>
              </a:rPr>
              <a:t>6. The </a:t>
            </a:r>
            <a:r>
              <a:rPr lang="en-US" b="1" dirty="0" smtClean="0">
                <a:solidFill>
                  <a:srgbClr val="002060"/>
                </a:solidFill>
                <a:latin typeface="Bodoni MT Black" pitchFamily="18" charset="0"/>
                <a:hlinkClick r:id="rId3" action="ppaction://hlinksldjump"/>
              </a:rPr>
              <a:t>symbol </a:t>
            </a:r>
            <a:r>
              <a:rPr lang="en-US" b="1" dirty="0" smtClean="0">
                <a:solidFill>
                  <a:srgbClr val="002060"/>
                </a:solidFill>
                <a:latin typeface="Bodoni MT Black" pitchFamily="18" charset="0"/>
              </a:rPr>
              <a:t>of England is …</a:t>
            </a:r>
            <a:endParaRPr lang="ru-RU" b="1" dirty="0">
              <a:solidFill>
                <a:srgbClr val="002060"/>
              </a:solidFill>
            </a:endParaRPr>
          </a:p>
        </p:txBody>
      </p:sp>
      <p:sp>
        <p:nvSpPr>
          <p:cNvPr id="33" name="TextBox 32"/>
          <p:cNvSpPr txBox="1"/>
          <p:nvPr/>
        </p:nvSpPr>
        <p:spPr>
          <a:xfrm>
            <a:off x="428596" y="5643578"/>
            <a:ext cx="1353256" cy="338554"/>
          </a:xfrm>
          <a:prstGeom prst="rect">
            <a:avLst/>
          </a:prstGeom>
          <a:noFill/>
        </p:spPr>
        <p:txBody>
          <a:bodyPr wrap="none" rtlCol="0">
            <a:spAutoFit/>
          </a:bodyPr>
          <a:lstStyle/>
          <a:p>
            <a:r>
              <a:rPr lang="en-US" sz="1600" u="sng" dirty="0" smtClean="0">
                <a:solidFill>
                  <a:srgbClr val="7030A0"/>
                </a:solidFill>
                <a:latin typeface="Book Antiqua" pitchFamily="18" charset="0"/>
                <a:hlinkClick r:id="rId2" action="ppaction://hlinksldjump"/>
              </a:rPr>
              <a:t>a) white rose</a:t>
            </a:r>
            <a:endParaRPr lang="ru-RU" sz="1600" u="sng" dirty="0">
              <a:solidFill>
                <a:srgbClr val="7030A0"/>
              </a:solidFill>
              <a:latin typeface="Book Antiqua" pitchFamily="18" charset="0"/>
            </a:endParaRPr>
          </a:p>
        </p:txBody>
      </p:sp>
      <p:sp>
        <p:nvSpPr>
          <p:cNvPr id="34" name="TextBox 33"/>
          <p:cNvSpPr txBox="1"/>
          <p:nvPr/>
        </p:nvSpPr>
        <p:spPr>
          <a:xfrm>
            <a:off x="2071670" y="5643578"/>
            <a:ext cx="1152880" cy="338554"/>
          </a:xfrm>
          <a:prstGeom prst="rect">
            <a:avLst/>
          </a:prstGeom>
          <a:noFill/>
        </p:spPr>
        <p:txBody>
          <a:bodyPr wrap="none" rtlCol="0">
            <a:spAutoFit/>
          </a:bodyPr>
          <a:lstStyle/>
          <a:p>
            <a:r>
              <a:rPr lang="en-US" sz="1600" u="sng" dirty="0" smtClean="0">
                <a:solidFill>
                  <a:srgbClr val="7030A0"/>
                </a:solidFill>
                <a:latin typeface="Book Antiqua" pitchFamily="18" charset="0"/>
                <a:hlinkClick r:id="rId4" action="ppaction://hlinksldjump"/>
              </a:rPr>
              <a:t>b) red rose</a:t>
            </a:r>
            <a:endParaRPr lang="ru-RU" sz="1600" u="sng" dirty="0">
              <a:solidFill>
                <a:srgbClr val="7030A0"/>
              </a:solidFill>
              <a:latin typeface="Book Antiqua" pitchFamily="18" charset="0"/>
            </a:endParaRPr>
          </a:p>
        </p:txBody>
      </p:sp>
      <p:sp>
        <p:nvSpPr>
          <p:cNvPr id="35" name="TextBox 34"/>
          <p:cNvSpPr txBox="1"/>
          <p:nvPr/>
        </p:nvSpPr>
        <p:spPr>
          <a:xfrm>
            <a:off x="3500430" y="5643578"/>
            <a:ext cx="1117614" cy="338554"/>
          </a:xfrm>
          <a:prstGeom prst="rect">
            <a:avLst/>
          </a:prstGeom>
          <a:noFill/>
        </p:spPr>
        <p:txBody>
          <a:bodyPr wrap="none" rtlCol="0">
            <a:spAutoFit/>
          </a:bodyPr>
          <a:lstStyle/>
          <a:p>
            <a:r>
              <a:rPr lang="en-US" sz="1600" u="sng" dirty="0" smtClean="0">
                <a:solidFill>
                  <a:srgbClr val="7030A0"/>
                </a:solidFill>
                <a:latin typeface="Book Antiqua" pitchFamily="18" charset="0"/>
                <a:hlinkClick r:id="rId2" action="ppaction://hlinksldjump"/>
              </a:rPr>
              <a:t>c) daffodil</a:t>
            </a:r>
            <a:endParaRPr lang="ru-RU" sz="1600" u="sng" dirty="0">
              <a:solidFill>
                <a:srgbClr val="7030A0"/>
              </a:solidFill>
              <a:latin typeface="Book Antiqua" pitchFamily="18" charset="0"/>
            </a:endParaRPr>
          </a:p>
        </p:txBody>
      </p:sp>
      <p:sp>
        <p:nvSpPr>
          <p:cNvPr id="32" name="Нижний колонтитул 31"/>
          <p:cNvSpPr>
            <a:spLocks noGrp="1"/>
          </p:cNvSpPr>
          <p:nvPr>
            <p:ph type="ftr" sz="quarter" idx="11"/>
          </p:nvPr>
        </p:nvSpPr>
        <p:spPr/>
        <p:txBody>
          <a:bodyPr/>
          <a:lstStyle/>
          <a:p>
            <a:r>
              <a:rPr lang="ru-RU" smtClean="0"/>
              <a:t>Ружицкая В. А.</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4)">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animEffect transition="in" filter="fade">
                                      <p:cBhvr>
                                        <p:cTn id="34" dur="1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strips(downLeft)">
                                      <p:cBhvr>
                                        <p:cTn id="3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24"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0"/>
            <a:ext cx="8229600" cy="914392"/>
          </a:xfrm>
        </p:spPr>
        <p:txBody>
          <a:bodyPr/>
          <a:lstStyle/>
          <a:p>
            <a:endParaRPr lang="ru-RU" dirty="0"/>
          </a:p>
        </p:txBody>
      </p:sp>
      <p:sp>
        <p:nvSpPr>
          <p:cNvPr id="3" name="Подзаголовок 2"/>
          <p:cNvSpPr>
            <a:spLocks noGrp="1"/>
          </p:cNvSpPr>
          <p:nvPr>
            <p:ph type="subTitle" idx="1"/>
          </p:nvPr>
        </p:nvSpPr>
        <p:spPr>
          <a:xfrm>
            <a:off x="1571604" y="6858000"/>
            <a:ext cx="6400800" cy="45719"/>
          </a:xfrm>
        </p:spPr>
        <p:txBody>
          <a:bodyPr>
            <a:normAutofit fontScale="25000" lnSpcReduction="20000"/>
          </a:bodyPr>
          <a:lstStyle/>
          <a:p>
            <a:endParaRPr lang="ru-RU" dirty="0"/>
          </a:p>
        </p:txBody>
      </p:sp>
      <p:pic>
        <p:nvPicPr>
          <p:cNvPr id="4" name="Picture 12" descr="map"/>
          <p:cNvPicPr>
            <a:picLocks noChangeAspect="1" noChangeArrowheads="1"/>
          </p:cNvPicPr>
          <p:nvPr/>
        </p:nvPicPr>
        <p:blipFill>
          <a:blip r:embed="rId3">
            <a:lum bright="10000" contrast="10000"/>
          </a:blip>
          <a:srcRect/>
          <a:stretch>
            <a:fillRect/>
          </a:stretch>
        </p:blipFill>
        <p:spPr>
          <a:xfrm>
            <a:off x="214282" y="500042"/>
            <a:ext cx="4433888" cy="58579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13" descr="Flag 1"/>
          <p:cNvPicPr>
            <a:picLocks noChangeAspect="1" noChangeArrowheads="1"/>
          </p:cNvPicPr>
          <p:nvPr/>
        </p:nvPicPr>
        <p:blipFill>
          <a:blip r:embed="rId4">
            <a:lum bright="10000" contrast="30000"/>
          </a:blip>
          <a:srcRect/>
          <a:stretch>
            <a:fillRect/>
          </a:stretch>
        </p:blipFill>
        <p:spPr>
          <a:xfrm>
            <a:off x="5000628" y="642918"/>
            <a:ext cx="3773126" cy="2500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flowers61"/>
          <p:cNvPicPr>
            <a:picLocks noChangeAspect="1" noChangeArrowheads="1"/>
          </p:cNvPicPr>
          <p:nvPr/>
        </p:nvPicPr>
        <p:blipFill>
          <a:blip r:embed="rId5">
            <a:lum bright="-10000" contrast="10000"/>
          </a:blip>
          <a:srcRect/>
          <a:stretch>
            <a:fillRect/>
          </a:stretch>
        </p:blipFill>
        <p:spPr>
          <a:xfrm>
            <a:off x="5286380" y="3643314"/>
            <a:ext cx="3164143" cy="23733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Управляющая кнопка: назад 7">
            <a:hlinkClick r:id="rId6" action="ppaction://hlinksldjump" highlightClick="1"/>
          </p:cNvPr>
          <p:cNvSpPr/>
          <p:nvPr/>
        </p:nvSpPr>
        <p:spPr>
          <a:xfrm>
            <a:off x="8572528" y="6357958"/>
            <a:ext cx="328036" cy="28577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8F52B"/>
              </a:solidFill>
            </a:endParaRPr>
          </a:p>
        </p:txBody>
      </p:sp>
      <p:sp>
        <p:nvSpPr>
          <p:cNvPr id="9" name="Нижний колонтитул 8"/>
          <p:cNvSpPr>
            <a:spLocks noGrp="1"/>
          </p:cNvSpPr>
          <p:nvPr>
            <p:ph type="ftr" sz="quarter" idx="11"/>
          </p:nvPr>
        </p:nvSpPr>
        <p:spPr/>
        <p:txBody>
          <a:bodyPr/>
          <a:lstStyle/>
          <a:p>
            <a:r>
              <a:rPr lang="ru-RU" smtClean="0"/>
              <a:t>Ружицкая В. А.</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8)">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142852"/>
            <a:ext cx="8501122" cy="485764"/>
          </a:xfrm>
        </p:spPr>
        <p:txBody>
          <a:bodyPr>
            <a:normAutofit/>
          </a:bodyPr>
          <a:lstStyle/>
          <a:p>
            <a:r>
              <a:rPr lang="en-US" sz="2800" dirty="0" smtClean="0">
                <a:solidFill>
                  <a:srgbClr val="3B59BB"/>
                </a:solidFill>
                <a:latin typeface="Gigi" pitchFamily="82" charset="0"/>
              </a:rPr>
              <a:t>Do   you   know   these   faces   and   places?</a:t>
            </a:r>
            <a:endParaRPr lang="ru-RU" sz="2800" dirty="0">
              <a:solidFill>
                <a:srgbClr val="3B59BB"/>
              </a:solidFill>
            </a:endParaRPr>
          </a:p>
        </p:txBody>
      </p:sp>
      <p:sp>
        <p:nvSpPr>
          <p:cNvPr id="3" name="Подзаголовок 2"/>
          <p:cNvSpPr>
            <a:spLocks noGrp="1"/>
          </p:cNvSpPr>
          <p:nvPr>
            <p:ph type="subTitle" idx="1"/>
          </p:nvPr>
        </p:nvSpPr>
        <p:spPr>
          <a:xfrm>
            <a:off x="1428728" y="7000900"/>
            <a:ext cx="6400800" cy="1752600"/>
          </a:xfrm>
        </p:spPr>
        <p:txBody>
          <a:bodyPr/>
          <a:lstStyle/>
          <a:p>
            <a:endParaRPr lang="ru-RU"/>
          </a:p>
        </p:txBody>
      </p:sp>
      <p:pic>
        <p:nvPicPr>
          <p:cNvPr id="5" name="Picture 12" descr="35"/>
          <p:cNvPicPr>
            <a:picLocks noChangeAspect="1" noChangeArrowheads="1"/>
          </p:cNvPicPr>
          <p:nvPr/>
        </p:nvPicPr>
        <p:blipFill>
          <a:blip r:embed="rId2"/>
          <a:srcRect/>
          <a:stretch>
            <a:fillRect/>
          </a:stretch>
        </p:blipFill>
        <p:spPr bwMode="auto">
          <a:xfrm>
            <a:off x="285720" y="785794"/>
            <a:ext cx="1590486"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a:blip r:embed="rId3" cstate="print">
            <a:lum bright="-20000"/>
          </a:blip>
          <a:srcRect/>
          <a:stretch>
            <a:fillRect/>
          </a:stretch>
        </p:blipFill>
        <p:spPr bwMode="auto">
          <a:xfrm>
            <a:off x="7215206" y="785794"/>
            <a:ext cx="1699806"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a:blip r:embed="rId4">
            <a:lum bright="-10000" contrast="-10000"/>
          </a:blip>
          <a:srcRect/>
          <a:stretch>
            <a:fillRect/>
          </a:stretch>
        </p:blipFill>
        <p:spPr bwMode="auto">
          <a:xfrm>
            <a:off x="4286248" y="785794"/>
            <a:ext cx="2686047" cy="2089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a:blip r:embed="rId5">
            <a:lum bright="-10000" contrast="10000"/>
          </a:blip>
          <a:srcRect/>
          <a:stretch>
            <a:fillRect/>
          </a:stretch>
        </p:blipFill>
        <p:spPr bwMode="auto">
          <a:xfrm>
            <a:off x="2214546" y="785794"/>
            <a:ext cx="1560513"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214282" y="3000372"/>
            <a:ext cx="1736373" cy="307777"/>
          </a:xfrm>
          <a:prstGeom prst="rect">
            <a:avLst/>
          </a:prstGeom>
          <a:noFill/>
        </p:spPr>
        <p:txBody>
          <a:bodyPr wrap="none" rtlCol="0">
            <a:spAutoFit/>
          </a:bodyPr>
          <a:lstStyle/>
          <a:p>
            <a:r>
              <a:rPr lang="en-US" sz="1400" b="1" dirty="0" smtClean="0">
                <a:solidFill>
                  <a:schemeClr val="bg1"/>
                </a:solidFill>
              </a:rPr>
              <a:t>Queen Elizabeth II</a:t>
            </a:r>
            <a:endParaRPr lang="ru-RU" sz="1400" b="1" dirty="0">
              <a:solidFill>
                <a:schemeClr val="bg1"/>
              </a:solidFill>
            </a:endParaRPr>
          </a:p>
        </p:txBody>
      </p:sp>
      <p:sp>
        <p:nvSpPr>
          <p:cNvPr id="10" name="TextBox 9"/>
          <p:cNvSpPr txBox="1"/>
          <p:nvPr/>
        </p:nvSpPr>
        <p:spPr>
          <a:xfrm>
            <a:off x="7072330" y="3000372"/>
            <a:ext cx="1931939" cy="307777"/>
          </a:xfrm>
          <a:prstGeom prst="rect">
            <a:avLst/>
          </a:prstGeom>
          <a:noFill/>
        </p:spPr>
        <p:txBody>
          <a:bodyPr wrap="none" rtlCol="0">
            <a:spAutoFit/>
          </a:bodyPr>
          <a:lstStyle/>
          <a:p>
            <a:r>
              <a:rPr lang="en-US" sz="1400" b="1" dirty="0" smtClean="0">
                <a:solidFill>
                  <a:schemeClr val="bg1"/>
                </a:solidFill>
              </a:rPr>
              <a:t>William Shakespeare</a:t>
            </a:r>
            <a:endParaRPr lang="ru-RU" sz="1400" b="1" dirty="0">
              <a:solidFill>
                <a:schemeClr val="bg1"/>
              </a:solidFill>
            </a:endParaRPr>
          </a:p>
        </p:txBody>
      </p:sp>
      <p:sp>
        <p:nvSpPr>
          <p:cNvPr id="11" name="TextBox 10"/>
          <p:cNvSpPr txBox="1"/>
          <p:nvPr/>
        </p:nvSpPr>
        <p:spPr>
          <a:xfrm>
            <a:off x="4929190" y="3000372"/>
            <a:ext cx="1255472" cy="307777"/>
          </a:xfrm>
          <a:prstGeom prst="rect">
            <a:avLst/>
          </a:prstGeom>
          <a:noFill/>
        </p:spPr>
        <p:txBody>
          <a:bodyPr wrap="none" rtlCol="0">
            <a:spAutoFit/>
          </a:bodyPr>
          <a:lstStyle/>
          <a:p>
            <a:r>
              <a:rPr lang="en-US" sz="1400" b="1" dirty="0" smtClean="0">
                <a:solidFill>
                  <a:schemeClr val="bg1"/>
                </a:solidFill>
              </a:rPr>
              <a:t>“the Beatles”</a:t>
            </a:r>
            <a:endParaRPr lang="ru-RU" sz="1400" b="1" dirty="0">
              <a:solidFill>
                <a:schemeClr val="bg1"/>
              </a:solidFill>
            </a:endParaRPr>
          </a:p>
        </p:txBody>
      </p:sp>
      <p:sp>
        <p:nvSpPr>
          <p:cNvPr id="12" name="TextBox 11"/>
          <p:cNvSpPr txBox="1"/>
          <p:nvPr/>
        </p:nvSpPr>
        <p:spPr>
          <a:xfrm>
            <a:off x="2285984" y="3000372"/>
            <a:ext cx="1414170" cy="307777"/>
          </a:xfrm>
          <a:prstGeom prst="rect">
            <a:avLst/>
          </a:prstGeom>
          <a:noFill/>
        </p:spPr>
        <p:txBody>
          <a:bodyPr wrap="none" rtlCol="0">
            <a:spAutoFit/>
          </a:bodyPr>
          <a:lstStyle/>
          <a:p>
            <a:r>
              <a:rPr lang="en-US" sz="1400" b="1" dirty="0" smtClean="0">
                <a:solidFill>
                  <a:schemeClr val="bg1"/>
                </a:solidFill>
              </a:rPr>
              <a:t>Prince William</a:t>
            </a:r>
            <a:endParaRPr lang="ru-RU" sz="1400" b="1" dirty="0">
              <a:solidFill>
                <a:schemeClr val="bg1"/>
              </a:solidFill>
            </a:endParaRPr>
          </a:p>
        </p:txBody>
      </p:sp>
      <p:pic>
        <p:nvPicPr>
          <p:cNvPr id="1031" name="Picture 7"/>
          <p:cNvPicPr>
            <a:picLocks noChangeAspect="1" noChangeArrowheads="1"/>
          </p:cNvPicPr>
          <p:nvPr/>
        </p:nvPicPr>
        <p:blipFill>
          <a:blip r:embed="rId6">
            <a:lum bright="-20000" contrast="-20000"/>
          </a:blip>
          <a:srcRect/>
          <a:stretch>
            <a:fillRect/>
          </a:stretch>
        </p:blipFill>
        <p:spPr bwMode="auto">
          <a:xfrm>
            <a:off x="3929058" y="5286388"/>
            <a:ext cx="2357454" cy="1445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p:cNvPicPr>
            <a:picLocks noChangeAspect="1" noChangeArrowheads="1"/>
          </p:cNvPicPr>
          <p:nvPr/>
        </p:nvPicPr>
        <p:blipFill>
          <a:blip r:embed="rId7">
            <a:lum contrast="20000"/>
          </a:blip>
          <a:srcRect/>
          <a:stretch>
            <a:fillRect/>
          </a:stretch>
        </p:blipFill>
        <p:spPr bwMode="auto">
          <a:xfrm>
            <a:off x="2143108" y="4286256"/>
            <a:ext cx="2325307" cy="1500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9" name="Picture 5"/>
          <p:cNvPicPr>
            <a:picLocks noChangeAspect="1" noChangeArrowheads="1"/>
          </p:cNvPicPr>
          <p:nvPr/>
        </p:nvPicPr>
        <p:blipFill>
          <a:blip r:embed="rId8" cstate="print"/>
          <a:srcRect/>
          <a:stretch>
            <a:fillRect/>
          </a:stretch>
        </p:blipFill>
        <p:spPr bwMode="auto">
          <a:xfrm>
            <a:off x="214282" y="3429000"/>
            <a:ext cx="2286016" cy="1553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p:cNvPicPr>
            <a:picLocks noChangeAspect="1" noChangeArrowheads="1"/>
          </p:cNvPicPr>
          <p:nvPr/>
        </p:nvPicPr>
        <p:blipFill>
          <a:blip r:embed="rId9" cstate="print">
            <a:lum bright="-20000" contrast="-10000"/>
          </a:blip>
          <a:srcRect/>
          <a:stretch>
            <a:fillRect/>
          </a:stretch>
        </p:blipFill>
        <p:spPr bwMode="auto">
          <a:xfrm>
            <a:off x="6500826" y="3429000"/>
            <a:ext cx="1419488" cy="1788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3" name="Picture 9"/>
          <p:cNvPicPr>
            <a:picLocks noChangeAspect="1" noChangeArrowheads="1"/>
          </p:cNvPicPr>
          <p:nvPr/>
        </p:nvPicPr>
        <p:blipFill>
          <a:blip r:embed="rId10" cstate="print">
            <a:lum bright="-20000"/>
          </a:blip>
          <a:srcRect/>
          <a:stretch>
            <a:fillRect/>
          </a:stretch>
        </p:blipFill>
        <p:spPr bwMode="auto">
          <a:xfrm>
            <a:off x="7715272" y="4857760"/>
            <a:ext cx="1285884"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p:cNvSpPr txBox="1"/>
          <p:nvPr/>
        </p:nvSpPr>
        <p:spPr>
          <a:xfrm>
            <a:off x="6643702" y="5500702"/>
            <a:ext cx="1000133" cy="738664"/>
          </a:xfrm>
          <a:prstGeom prst="rect">
            <a:avLst/>
          </a:prstGeom>
          <a:noFill/>
        </p:spPr>
        <p:txBody>
          <a:bodyPr wrap="square" rtlCol="0">
            <a:spAutoFit/>
          </a:bodyPr>
          <a:lstStyle/>
          <a:p>
            <a:pPr algn="ctr"/>
            <a:r>
              <a:rPr lang="en-US" sz="1400" b="1" dirty="0" smtClean="0">
                <a:solidFill>
                  <a:schemeClr val="bg1"/>
                </a:solidFill>
              </a:rPr>
              <a:t>red</a:t>
            </a:r>
          </a:p>
          <a:p>
            <a:r>
              <a:rPr lang="en-US" sz="1400" b="1" dirty="0" smtClean="0">
                <a:solidFill>
                  <a:schemeClr val="bg1"/>
                </a:solidFill>
              </a:rPr>
              <a:t>telephone</a:t>
            </a:r>
          </a:p>
          <a:p>
            <a:pPr algn="ctr"/>
            <a:r>
              <a:rPr lang="en-US" sz="1400" b="1" dirty="0" smtClean="0">
                <a:solidFill>
                  <a:schemeClr val="bg1"/>
                </a:solidFill>
              </a:rPr>
              <a:t>box</a:t>
            </a:r>
            <a:endParaRPr lang="ru-RU" sz="1400" b="1" dirty="0">
              <a:solidFill>
                <a:schemeClr val="bg1"/>
              </a:solidFill>
            </a:endParaRPr>
          </a:p>
        </p:txBody>
      </p:sp>
      <p:sp>
        <p:nvSpPr>
          <p:cNvPr id="19" name="TextBox 18"/>
          <p:cNvSpPr txBox="1"/>
          <p:nvPr/>
        </p:nvSpPr>
        <p:spPr>
          <a:xfrm>
            <a:off x="5000628" y="3929066"/>
            <a:ext cx="1367682" cy="523220"/>
          </a:xfrm>
          <a:prstGeom prst="rect">
            <a:avLst/>
          </a:prstGeom>
          <a:noFill/>
        </p:spPr>
        <p:txBody>
          <a:bodyPr wrap="none" rtlCol="0">
            <a:spAutoFit/>
          </a:bodyPr>
          <a:lstStyle/>
          <a:p>
            <a:r>
              <a:rPr lang="en-US" sz="1400" b="1" dirty="0" smtClean="0">
                <a:solidFill>
                  <a:schemeClr val="bg1"/>
                </a:solidFill>
              </a:rPr>
              <a:t>double-decker</a:t>
            </a:r>
          </a:p>
          <a:p>
            <a:pPr algn="ctr"/>
            <a:r>
              <a:rPr lang="en-US" sz="1400" b="1" dirty="0" smtClean="0">
                <a:solidFill>
                  <a:schemeClr val="bg1"/>
                </a:solidFill>
              </a:rPr>
              <a:t>bus</a:t>
            </a:r>
            <a:endParaRPr lang="ru-RU" sz="1400" b="1" dirty="0">
              <a:solidFill>
                <a:schemeClr val="bg1"/>
              </a:solidFill>
            </a:endParaRPr>
          </a:p>
        </p:txBody>
      </p:sp>
      <p:sp>
        <p:nvSpPr>
          <p:cNvPr id="20" name="TextBox 19"/>
          <p:cNvSpPr txBox="1"/>
          <p:nvPr/>
        </p:nvSpPr>
        <p:spPr>
          <a:xfrm>
            <a:off x="2643174" y="3500438"/>
            <a:ext cx="1050288" cy="523220"/>
          </a:xfrm>
          <a:prstGeom prst="rect">
            <a:avLst/>
          </a:prstGeom>
          <a:noFill/>
        </p:spPr>
        <p:txBody>
          <a:bodyPr wrap="none" rtlCol="0">
            <a:spAutoFit/>
          </a:bodyPr>
          <a:lstStyle/>
          <a:p>
            <a:pPr algn="ctr"/>
            <a:r>
              <a:rPr lang="en-US" sz="1400" b="1" dirty="0" smtClean="0">
                <a:solidFill>
                  <a:schemeClr val="bg1"/>
                </a:solidFill>
              </a:rPr>
              <a:t>Oxford </a:t>
            </a:r>
          </a:p>
          <a:p>
            <a:r>
              <a:rPr lang="en-US" sz="1400" b="1" dirty="0" smtClean="0">
                <a:solidFill>
                  <a:schemeClr val="bg1"/>
                </a:solidFill>
              </a:rPr>
              <a:t>University</a:t>
            </a:r>
            <a:endParaRPr lang="ru-RU" sz="1400" b="1" dirty="0">
              <a:solidFill>
                <a:schemeClr val="bg1"/>
              </a:solidFill>
            </a:endParaRPr>
          </a:p>
        </p:txBody>
      </p:sp>
      <p:sp>
        <p:nvSpPr>
          <p:cNvPr id="21" name="TextBox 20"/>
          <p:cNvSpPr txBox="1"/>
          <p:nvPr/>
        </p:nvSpPr>
        <p:spPr>
          <a:xfrm>
            <a:off x="1000100" y="5143512"/>
            <a:ext cx="1091966" cy="523220"/>
          </a:xfrm>
          <a:prstGeom prst="rect">
            <a:avLst/>
          </a:prstGeom>
          <a:noFill/>
        </p:spPr>
        <p:txBody>
          <a:bodyPr wrap="none" rtlCol="0">
            <a:spAutoFit/>
          </a:bodyPr>
          <a:lstStyle/>
          <a:p>
            <a:pPr algn="ctr"/>
            <a:r>
              <a:rPr lang="en-US" sz="1400" b="1" dirty="0" smtClean="0">
                <a:solidFill>
                  <a:schemeClr val="bg1"/>
                </a:solidFill>
              </a:rPr>
              <a:t>Oxford’s</a:t>
            </a:r>
          </a:p>
          <a:p>
            <a:pPr algn="ctr"/>
            <a:r>
              <a:rPr lang="en-US" sz="1400" b="1" dirty="0" smtClean="0">
                <a:solidFill>
                  <a:schemeClr val="bg1"/>
                </a:solidFill>
              </a:rPr>
              <a:t>dining hall</a:t>
            </a:r>
            <a:endParaRPr lang="ru-RU" sz="1400" b="1" dirty="0">
              <a:solidFill>
                <a:schemeClr val="bg1"/>
              </a:solidFill>
            </a:endParaRPr>
          </a:p>
        </p:txBody>
      </p:sp>
      <p:sp>
        <p:nvSpPr>
          <p:cNvPr id="22" name="TextBox 21"/>
          <p:cNvSpPr txBox="1"/>
          <p:nvPr/>
        </p:nvSpPr>
        <p:spPr>
          <a:xfrm>
            <a:off x="3000364" y="6000768"/>
            <a:ext cx="902811" cy="523220"/>
          </a:xfrm>
          <a:prstGeom prst="rect">
            <a:avLst/>
          </a:prstGeom>
          <a:noFill/>
        </p:spPr>
        <p:txBody>
          <a:bodyPr wrap="none" rtlCol="0">
            <a:spAutoFit/>
          </a:bodyPr>
          <a:lstStyle/>
          <a:p>
            <a:pPr algn="ctr"/>
            <a:r>
              <a:rPr lang="en-US" sz="1400" b="1" dirty="0" smtClean="0">
                <a:solidFill>
                  <a:schemeClr val="bg1"/>
                </a:solidFill>
              </a:rPr>
              <a:t>Oxford’s</a:t>
            </a:r>
          </a:p>
          <a:p>
            <a:pPr algn="ctr"/>
            <a:r>
              <a:rPr lang="en-US" sz="1400" b="1" dirty="0" smtClean="0">
                <a:solidFill>
                  <a:schemeClr val="bg1"/>
                </a:solidFill>
              </a:rPr>
              <a:t>library</a:t>
            </a:r>
            <a:endParaRPr lang="ru-RU" sz="1400" b="1" dirty="0">
              <a:solidFill>
                <a:schemeClr val="bg1"/>
              </a:solidFill>
            </a:endParaRPr>
          </a:p>
        </p:txBody>
      </p:sp>
      <p:sp>
        <p:nvSpPr>
          <p:cNvPr id="23" name="Управляющая кнопка: далее 22">
            <a:hlinkClick r:id="rId11" action="ppaction://hlinksldjump" highlightClick="1"/>
          </p:cNvPr>
          <p:cNvSpPr/>
          <p:nvPr/>
        </p:nvSpPr>
        <p:spPr>
          <a:xfrm>
            <a:off x="142844" y="6357958"/>
            <a:ext cx="470912" cy="328060"/>
          </a:xfrm>
          <a:prstGeom prst="actionButtonForwardNex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Нижний колонтитул 23"/>
          <p:cNvSpPr>
            <a:spLocks noGrp="1"/>
          </p:cNvSpPr>
          <p:nvPr>
            <p:ph type="ftr" sz="quarter" idx="11"/>
          </p:nvPr>
        </p:nvSpPr>
        <p:spPr/>
        <p:txBody>
          <a:bodyPr/>
          <a:lstStyle/>
          <a:p>
            <a:r>
              <a:rPr lang="ru-RU" smtClean="0"/>
              <a:t>Ружицкая В. А.</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4)">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additive="base">
                                        <p:cTn id="18" dur="500" fill="hold"/>
                                        <p:tgtEl>
                                          <p:spTgt spid="1028"/>
                                        </p:tgtEl>
                                        <p:attrNameLst>
                                          <p:attrName>ppt_x</p:attrName>
                                        </p:attrNameLst>
                                      </p:cBhvr>
                                      <p:tavLst>
                                        <p:tav tm="0">
                                          <p:val>
                                            <p:strVal val="#ppt_x"/>
                                          </p:val>
                                        </p:tav>
                                        <p:tav tm="100000">
                                          <p:val>
                                            <p:strVal val="#ppt_x"/>
                                          </p:val>
                                        </p:tav>
                                      </p:tavLst>
                                    </p:anim>
                                    <p:anim calcmode="lin" valueType="num">
                                      <p:cBhvr additive="base">
                                        <p:cTn id="19"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4)">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additive="base">
                                        <p:cTn id="29" dur="500" fill="hold"/>
                                        <p:tgtEl>
                                          <p:spTgt spid="1027"/>
                                        </p:tgtEl>
                                        <p:attrNameLst>
                                          <p:attrName>ppt_x</p:attrName>
                                        </p:attrNameLst>
                                      </p:cBhvr>
                                      <p:tavLst>
                                        <p:tav tm="0">
                                          <p:val>
                                            <p:strVal val="#ppt_x"/>
                                          </p:val>
                                        </p:tav>
                                        <p:tav tm="100000">
                                          <p:val>
                                            <p:strVal val="#ppt_x"/>
                                          </p:val>
                                        </p:tav>
                                      </p:tavLst>
                                    </p:anim>
                                    <p:anim calcmode="lin" valueType="num">
                                      <p:cBhvr additive="base">
                                        <p:cTn id="3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4)">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 calcmode="lin" valueType="num">
                                      <p:cBhvr additive="base">
                                        <p:cTn id="40" dur="500" fill="hold"/>
                                        <p:tgtEl>
                                          <p:spTgt spid="1026"/>
                                        </p:tgtEl>
                                        <p:attrNameLst>
                                          <p:attrName>ppt_x</p:attrName>
                                        </p:attrNameLst>
                                      </p:cBhvr>
                                      <p:tavLst>
                                        <p:tav tm="0">
                                          <p:val>
                                            <p:strVal val="#ppt_x"/>
                                          </p:val>
                                        </p:tav>
                                        <p:tav tm="100000">
                                          <p:val>
                                            <p:strVal val="#ppt_x"/>
                                          </p:val>
                                        </p:tav>
                                      </p:tavLst>
                                    </p:anim>
                                    <p:anim calcmode="lin" valueType="num">
                                      <p:cBhvr additive="base">
                                        <p:cTn id="4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4)">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1029"/>
                                        </p:tgtEl>
                                        <p:attrNameLst>
                                          <p:attrName>style.visibility</p:attrName>
                                        </p:attrNameLst>
                                      </p:cBhvr>
                                      <p:to>
                                        <p:strVal val="visible"/>
                                      </p:to>
                                    </p:set>
                                    <p:animEffect transition="in" filter="fade">
                                      <p:cBhvr>
                                        <p:cTn id="51" dur="500"/>
                                        <p:tgtEl>
                                          <p:spTgt spid="1029"/>
                                        </p:tgtEl>
                                      </p:cBhvr>
                                    </p:animEffect>
                                    <p:anim calcmode="lin" valueType="num">
                                      <p:cBhvr>
                                        <p:cTn id="52" dur="500" fill="hold"/>
                                        <p:tgtEl>
                                          <p:spTgt spid="1029"/>
                                        </p:tgtEl>
                                        <p:attrNameLst>
                                          <p:attrName>ppt_x</p:attrName>
                                        </p:attrNameLst>
                                      </p:cBhvr>
                                      <p:tavLst>
                                        <p:tav tm="0">
                                          <p:val>
                                            <p:strVal val="#ppt_x"/>
                                          </p:val>
                                        </p:tav>
                                        <p:tav tm="100000">
                                          <p:val>
                                            <p:strVal val="#ppt_x"/>
                                          </p:val>
                                        </p:tav>
                                      </p:tavLst>
                                    </p:anim>
                                    <p:anim calcmode="lin" valueType="num">
                                      <p:cBhvr>
                                        <p:cTn id="53" dur="5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strips(downLeft)">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500"/>
                                        <p:tgtEl>
                                          <p:spTgt spid="1030"/>
                                        </p:tgtEl>
                                      </p:cBhvr>
                                    </p:animEffect>
                                    <p:anim calcmode="lin" valueType="num">
                                      <p:cBhvr>
                                        <p:cTn id="64" dur="500" fill="hold"/>
                                        <p:tgtEl>
                                          <p:spTgt spid="1030"/>
                                        </p:tgtEl>
                                        <p:attrNameLst>
                                          <p:attrName>ppt_x</p:attrName>
                                        </p:attrNameLst>
                                      </p:cBhvr>
                                      <p:tavLst>
                                        <p:tav tm="0">
                                          <p:val>
                                            <p:strVal val="#ppt_x"/>
                                          </p:val>
                                        </p:tav>
                                        <p:tav tm="100000">
                                          <p:val>
                                            <p:strVal val="#ppt_x"/>
                                          </p:val>
                                        </p:tav>
                                      </p:tavLst>
                                    </p:anim>
                                    <p:anim calcmode="lin" valueType="num">
                                      <p:cBhvr>
                                        <p:cTn id="65" dur="5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strips(down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nodeType="clickEffect">
                                  <p:stCondLst>
                                    <p:cond delay="0"/>
                                  </p:stCondLst>
                                  <p:childTnLst>
                                    <p:set>
                                      <p:cBhvr>
                                        <p:cTn id="74" dur="1" fill="hold">
                                          <p:stCondLst>
                                            <p:cond delay="0"/>
                                          </p:stCondLst>
                                        </p:cTn>
                                        <p:tgtEl>
                                          <p:spTgt spid="1031"/>
                                        </p:tgtEl>
                                        <p:attrNameLst>
                                          <p:attrName>style.visibility</p:attrName>
                                        </p:attrNameLst>
                                      </p:cBhvr>
                                      <p:to>
                                        <p:strVal val="visible"/>
                                      </p:to>
                                    </p:set>
                                    <p:animEffect transition="in" filter="fade">
                                      <p:cBhvr>
                                        <p:cTn id="75" dur="500"/>
                                        <p:tgtEl>
                                          <p:spTgt spid="1031"/>
                                        </p:tgtEl>
                                      </p:cBhvr>
                                    </p:animEffect>
                                    <p:anim calcmode="lin" valueType="num">
                                      <p:cBhvr>
                                        <p:cTn id="76" dur="500" fill="hold"/>
                                        <p:tgtEl>
                                          <p:spTgt spid="1031"/>
                                        </p:tgtEl>
                                        <p:attrNameLst>
                                          <p:attrName>ppt_x</p:attrName>
                                        </p:attrNameLst>
                                      </p:cBhvr>
                                      <p:tavLst>
                                        <p:tav tm="0">
                                          <p:val>
                                            <p:strVal val="#ppt_x"/>
                                          </p:val>
                                        </p:tav>
                                        <p:tav tm="100000">
                                          <p:val>
                                            <p:strVal val="#ppt_x"/>
                                          </p:val>
                                        </p:tav>
                                      </p:tavLst>
                                    </p:anim>
                                    <p:anim calcmode="lin" valueType="num">
                                      <p:cBhvr>
                                        <p:cTn id="77" dur="5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strips(downLeft)">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nodeType="clickEffect">
                                  <p:stCondLst>
                                    <p:cond delay="0"/>
                                  </p:stCondLst>
                                  <p:childTnLst>
                                    <p:set>
                                      <p:cBhvr>
                                        <p:cTn id="86" dur="1" fill="hold">
                                          <p:stCondLst>
                                            <p:cond delay="0"/>
                                          </p:stCondLst>
                                        </p:cTn>
                                        <p:tgtEl>
                                          <p:spTgt spid="1032"/>
                                        </p:tgtEl>
                                        <p:attrNameLst>
                                          <p:attrName>style.visibility</p:attrName>
                                        </p:attrNameLst>
                                      </p:cBhvr>
                                      <p:to>
                                        <p:strVal val="visible"/>
                                      </p:to>
                                    </p:set>
                                    <p:animEffect transition="in" filter="fade">
                                      <p:cBhvr>
                                        <p:cTn id="87" dur="500"/>
                                        <p:tgtEl>
                                          <p:spTgt spid="1032"/>
                                        </p:tgtEl>
                                      </p:cBhvr>
                                    </p:animEffect>
                                    <p:anim calcmode="lin" valueType="num">
                                      <p:cBhvr>
                                        <p:cTn id="88" dur="500" fill="hold"/>
                                        <p:tgtEl>
                                          <p:spTgt spid="1032"/>
                                        </p:tgtEl>
                                        <p:attrNameLst>
                                          <p:attrName>ppt_x</p:attrName>
                                        </p:attrNameLst>
                                      </p:cBhvr>
                                      <p:tavLst>
                                        <p:tav tm="0">
                                          <p:val>
                                            <p:strVal val="#ppt_x"/>
                                          </p:val>
                                        </p:tav>
                                        <p:tav tm="100000">
                                          <p:val>
                                            <p:strVal val="#ppt_x"/>
                                          </p:val>
                                        </p:tav>
                                      </p:tavLst>
                                    </p:anim>
                                    <p:anim calcmode="lin" valueType="num">
                                      <p:cBhvr>
                                        <p:cTn id="89" dur="5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8" presetClass="entr" presetSubtype="12" fill="hold" grpId="0"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strips(downLeft)">
                                      <p:cBhvr>
                                        <p:cTn id="94" dur="5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nodeType="clickEffect">
                                  <p:stCondLst>
                                    <p:cond delay="0"/>
                                  </p:stCondLst>
                                  <p:childTnLst>
                                    <p:set>
                                      <p:cBhvr>
                                        <p:cTn id="98" dur="1" fill="hold">
                                          <p:stCondLst>
                                            <p:cond delay="0"/>
                                          </p:stCondLst>
                                        </p:cTn>
                                        <p:tgtEl>
                                          <p:spTgt spid="1033"/>
                                        </p:tgtEl>
                                        <p:attrNameLst>
                                          <p:attrName>style.visibility</p:attrName>
                                        </p:attrNameLst>
                                      </p:cBhvr>
                                      <p:to>
                                        <p:strVal val="visible"/>
                                      </p:to>
                                    </p:set>
                                    <p:animEffect transition="in" filter="fade">
                                      <p:cBhvr>
                                        <p:cTn id="99" dur="500"/>
                                        <p:tgtEl>
                                          <p:spTgt spid="1033"/>
                                        </p:tgtEl>
                                      </p:cBhvr>
                                    </p:animEffect>
                                    <p:anim calcmode="lin" valueType="num">
                                      <p:cBhvr>
                                        <p:cTn id="100" dur="500" fill="hold"/>
                                        <p:tgtEl>
                                          <p:spTgt spid="1033"/>
                                        </p:tgtEl>
                                        <p:attrNameLst>
                                          <p:attrName>ppt_x</p:attrName>
                                        </p:attrNameLst>
                                      </p:cBhvr>
                                      <p:tavLst>
                                        <p:tav tm="0">
                                          <p:val>
                                            <p:strVal val="#ppt_x"/>
                                          </p:val>
                                        </p:tav>
                                        <p:tav tm="100000">
                                          <p:val>
                                            <p:strVal val="#ppt_x"/>
                                          </p:val>
                                        </p:tav>
                                      </p:tavLst>
                                    </p:anim>
                                    <p:anim calcmode="lin" valueType="num">
                                      <p:cBhvr>
                                        <p:cTn id="101" dur="5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8" presetClass="entr" presetSubtype="12"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strips(downLeft)">
                                      <p:cBhvr>
                                        <p:cTn id="10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3">
                <a:tint val="45000"/>
                <a:satMod val="400000"/>
              </a:schemeClr>
            </a:duotone>
            <a:lum bright="27000" contrast="12000"/>
          </a:blip>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0"/>
            <a:ext cx="8229600" cy="128574"/>
          </a:xfrm>
        </p:spPr>
        <p:txBody>
          <a:bodyPr>
            <a:normAutofit fontScale="90000"/>
          </a:bodyPr>
          <a:lstStyle/>
          <a:p>
            <a:endParaRPr lang="ru-RU" dirty="0"/>
          </a:p>
        </p:txBody>
      </p:sp>
      <p:sp>
        <p:nvSpPr>
          <p:cNvPr id="3" name="Подзаголовок 2"/>
          <p:cNvSpPr>
            <a:spLocks noGrp="1"/>
          </p:cNvSpPr>
          <p:nvPr>
            <p:ph type="subTitle" idx="1"/>
          </p:nvPr>
        </p:nvSpPr>
        <p:spPr>
          <a:xfrm>
            <a:off x="2743200" y="0"/>
            <a:ext cx="6400800" cy="2928958"/>
          </a:xfrm>
        </p:spPr>
        <p:txBody>
          <a:bodyPr>
            <a:noAutofit/>
          </a:bodyPr>
          <a:lstStyle/>
          <a:p>
            <a:r>
              <a:rPr lang="en-US" sz="9600" b="1" dirty="0" smtClean="0">
                <a:solidFill>
                  <a:srgbClr val="92D050"/>
                </a:solidFill>
                <a:latin typeface="Berlin Sans FB Demi" pitchFamily="34" charset="0"/>
              </a:rPr>
              <a:t>You are right!</a:t>
            </a:r>
            <a:endParaRPr lang="ru-RU" sz="9600" b="1" dirty="0">
              <a:solidFill>
                <a:srgbClr val="92D050"/>
              </a:solidFill>
            </a:endParaRPr>
          </a:p>
        </p:txBody>
      </p:sp>
      <p:pic>
        <p:nvPicPr>
          <p:cNvPr id="1026" name="Picture 2"/>
          <p:cNvPicPr>
            <a:picLocks noChangeAspect="1" noChangeArrowheads="1"/>
          </p:cNvPicPr>
          <p:nvPr/>
        </p:nvPicPr>
        <p:blipFill>
          <a:blip r:embed="rId3"/>
          <a:srcRect/>
          <a:stretch>
            <a:fillRect/>
          </a:stretch>
        </p:blipFill>
        <p:spPr bwMode="auto">
          <a:xfrm>
            <a:off x="357158" y="2571744"/>
            <a:ext cx="4286280" cy="4040866"/>
          </a:xfrm>
          <a:prstGeom prst="cloud">
            <a:avLst/>
          </a:prstGeom>
          <a:ln w="76200">
            <a:solidFill>
              <a:srgbClr val="92D05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Управляющая кнопка: назад 4">
            <a:hlinkClick r:id="rId4" action="ppaction://hlinksldjump" highlightClick="1"/>
          </p:cNvPr>
          <p:cNvSpPr/>
          <p:nvPr/>
        </p:nvSpPr>
        <p:spPr>
          <a:xfrm>
            <a:off x="8572528" y="6286520"/>
            <a:ext cx="428596" cy="357190"/>
          </a:xfrm>
          <a:prstGeom prst="actionButtonBackPrevio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Нижний колонтитул 5"/>
          <p:cNvSpPr>
            <a:spLocks noGrp="1"/>
          </p:cNvSpPr>
          <p:nvPr>
            <p:ph type="ftr" sz="quarter" idx="11"/>
          </p:nvPr>
        </p:nvSpPr>
        <p:spPr/>
        <p:txBody>
          <a:bodyPr/>
          <a:lstStyle/>
          <a:p>
            <a:r>
              <a:rPr lang="ru-RU" smtClean="0"/>
              <a:t>Ружицкая В. А.</a:t>
            </a: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12000" contrast="23000"/>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500042"/>
            <a:ext cx="8229600" cy="45719"/>
          </a:xfrm>
        </p:spPr>
        <p:txBody>
          <a:bodyPr>
            <a:normAutofit fontScale="90000"/>
          </a:bodyPr>
          <a:lstStyle/>
          <a:p>
            <a:endParaRPr lang="ru-RU" dirty="0"/>
          </a:p>
        </p:txBody>
      </p:sp>
      <p:sp>
        <p:nvSpPr>
          <p:cNvPr id="3" name="Подзаголовок 2"/>
          <p:cNvSpPr>
            <a:spLocks noGrp="1"/>
          </p:cNvSpPr>
          <p:nvPr>
            <p:ph type="subTitle" idx="1"/>
          </p:nvPr>
        </p:nvSpPr>
        <p:spPr>
          <a:xfrm>
            <a:off x="214282" y="3500438"/>
            <a:ext cx="4714908" cy="2500330"/>
          </a:xfrm>
        </p:spPr>
        <p:txBody>
          <a:bodyPr>
            <a:noAutofit/>
          </a:bodyPr>
          <a:lstStyle/>
          <a:p>
            <a:r>
              <a:rPr lang="en-US" sz="6600" b="1" dirty="0" smtClean="0">
                <a:solidFill>
                  <a:srgbClr val="002060"/>
                </a:solidFill>
                <a:latin typeface="Bodoni MT Black" pitchFamily="18" charset="0"/>
              </a:rPr>
              <a:t>Try </a:t>
            </a:r>
          </a:p>
          <a:p>
            <a:r>
              <a:rPr lang="en-US" sz="6600" b="1" dirty="0" smtClean="0">
                <a:solidFill>
                  <a:srgbClr val="002060"/>
                </a:solidFill>
                <a:latin typeface="Bodoni MT Black" pitchFamily="18" charset="0"/>
              </a:rPr>
              <a:t>again!</a:t>
            </a:r>
            <a:endParaRPr lang="ru-RU" sz="6600" b="1" dirty="0">
              <a:solidFill>
                <a:srgbClr val="002060"/>
              </a:solidFill>
            </a:endParaRPr>
          </a:p>
        </p:txBody>
      </p:sp>
      <p:pic>
        <p:nvPicPr>
          <p:cNvPr id="2050" name="Picture 2"/>
          <p:cNvPicPr>
            <a:picLocks noChangeAspect="1" noChangeArrowheads="1"/>
          </p:cNvPicPr>
          <p:nvPr/>
        </p:nvPicPr>
        <p:blipFill>
          <a:blip r:embed="rId3"/>
          <a:srcRect/>
          <a:stretch>
            <a:fillRect/>
          </a:stretch>
        </p:blipFill>
        <p:spPr bwMode="auto">
          <a:xfrm>
            <a:off x="4786314" y="928670"/>
            <a:ext cx="4143404" cy="4714908"/>
          </a:xfrm>
          <a:prstGeom prst="snipRoundRect">
            <a:avLst/>
          </a:prstGeom>
          <a:noFill/>
          <a:ln w="57150">
            <a:solidFill>
              <a:srgbClr val="002060"/>
            </a:solidFill>
            <a:miter lim="800000"/>
            <a:headEnd/>
            <a:tailEnd/>
          </a:ln>
          <a:scene3d>
            <a:camera prst="perspectiveLeft"/>
            <a:lightRig rig="threePt" dir="t"/>
          </a:scene3d>
          <a:sp3d>
            <a:bevelT prst="angle"/>
          </a:sp3d>
        </p:spPr>
      </p:pic>
      <p:sp>
        <p:nvSpPr>
          <p:cNvPr id="5" name="Управляющая кнопка: назад 4">
            <a:hlinkClick r:id="rId4" action="ppaction://hlinksldjump" highlightClick="1"/>
          </p:cNvPr>
          <p:cNvSpPr/>
          <p:nvPr/>
        </p:nvSpPr>
        <p:spPr>
          <a:xfrm>
            <a:off x="214282" y="6357958"/>
            <a:ext cx="357190" cy="357166"/>
          </a:xfrm>
          <a:prstGeom prst="actionButtonBackPreviou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071538" y="785794"/>
            <a:ext cx="3130985" cy="2123658"/>
          </a:xfrm>
          <a:prstGeom prst="rect">
            <a:avLst/>
          </a:prstGeom>
          <a:noFill/>
        </p:spPr>
        <p:txBody>
          <a:bodyPr wrap="none" rtlCol="0">
            <a:spAutoFit/>
          </a:bodyPr>
          <a:lstStyle/>
          <a:p>
            <a:pPr algn="ctr"/>
            <a:r>
              <a:rPr lang="en-US" sz="6600" b="1" dirty="0" smtClean="0">
                <a:solidFill>
                  <a:srgbClr val="C00000"/>
                </a:solidFill>
                <a:latin typeface="Bodoni MT Black" pitchFamily="18" charset="0"/>
              </a:rPr>
              <a:t>It is </a:t>
            </a:r>
          </a:p>
          <a:p>
            <a:r>
              <a:rPr lang="en-US" sz="6600" b="1" dirty="0" smtClean="0">
                <a:solidFill>
                  <a:srgbClr val="C00000"/>
                </a:solidFill>
                <a:latin typeface="Bodoni MT Black" pitchFamily="18" charset="0"/>
              </a:rPr>
              <a:t>wrong!</a:t>
            </a:r>
            <a:endParaRPr lang="ru-RU" sz="6600" b="1" dirty="0">
              <a:solidFill>
                <a:srgbClr val="C00000"/>
              </a:solidFill>
            </a:endParaRPr>
          </a:p>
        </p:txBody>
      </p:sp>
      <p:sp>
        <p:nvSpPr>
          <p:cNvPr id="7" name="Нижний колонтитул 6"/>
          <p:cNvSpPr>
            <a:spLocks noGrp="1"/>
          </p:cNvSpPr>
          <p:nvPr>
            <p:ph type="ftr" sz="quarter" idx="11"/>
          </p:nvPr>
        </p:nvSpPr>
        <p:spPr/>
        <p:txBody>
          <a:bodyPr/>
          <a:lstStyle/>
          <a:p>
            <a:r>
              <a:rPr lang="ru-RU" smtClean="0"/>
              <a:t>Ружицкая В. А.</a:t>
            </a: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0000">
              <a:srgbClr val="FFFF00"/>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0"/>
            <a:ext cx="8229600" cy="628640"/>
          </a:xfrm>
        </p:spPr>
        <p:txBody>
          <a:bodyPr>
            <a:normAutofit/>
          </a:bodyPr>
          <a:lstStyle/>
          <a:p>
            <a:r>
              <a:rPr lang="en-US" sz="3200" dirty="0" smtClean="0">
                <a:solidFill>
                  <a:srgbClr val="7030A0"/>
                </a:solidFill>
                <a:latin typeface="Ravie" pitchFamily="82" charset="0"/>
              </a:rPr>
              <a:t>Do you know these holidays?</a:t>
            </a:r>
            <a:endParaRPr lang="ru-RU" sz="3200" dirty="0">
              <a:solidFill>
                <a:srgbClr val="7030A0"/>
              </a:solidFill>
            </a:endParaRPr>
          </a:p>
        </p:txBody>
      </p:sp>
      <p:sp>
        <p:nvSpPr>
          <p:cNvPr id="3" name="Подзаголовок 2"/>
          <p:cNvSpPr>
            <a:spLocks noGrp="1"/>
          </p:cNvSpPr>
          <p:nvPr>
            <p:ph type="subTitle" idx="1"/>
          </p:nvPr>
        </p:nvSpPr>
        <p:spPr>
          <a:xfrm>
            <a:off x="142844" y="857232"/>
            <a:ext cx="8858312" cy="6143668"/>
          </a:xfrm>
        </p:spPr>
        <p:txBody>
          <a:bodyPr>
            <a:normAutofit/>
          </a:bodyPr>
          <a:lstStyle/>
          <a:p>
            <a:pPr marL="342900" indent="-342900" algn="just"/>
            <a:r>
              <a:rPr lang="en-US" sz="1800" b="1" dirty="0" smtClean="0">
                <a:solidFill>
                  <a:schemeClr val="bg1"/>
                </a:solidFill>
              </a:rPr>
              <a:t>1. This is one of the most famous favourite holidays of the year. Children dress up, shout “Trick or treat”, get sweets, fruit, cakes and people have pumpkins with the candles in their windows.</a:t>
            </a:r>
          </a:p>
          <a:p>
            <a:pPr marL="342900" indent="-342900" algn="just">
              <a:buAutoNum type="arabicPeriod"/>
            </a:pPr>
            <a:endParaRPr lang="en-US" sz="1800" b="1" dirty="0" smtClean="0">
              <a:solidFill>
                <a:schemeClr val="bg1"/>
              </a:solidFill>
            </a:endParaRPr>
          </a:p>
          <a:p>
            <a:pPr marL="342900" indent="-342900" algn="just"/>
            <a:r>
              <a:rPr lang="en-US" sz="1800" b="1" dirty="0" smtClean="0">
                <a:solidFill>
                  <a:schemeClr val="bg1"/>
                </a:solidFill>
              </a:rPr>
              <a:t>2. On this day people give cards with hearts, presents and flowers to their boyfriend, girlfriend, husbands and wives. Some people do not put their names at the end of their cards because they want their name to be secret.</a:t>
            </a:r>
          </a:p>
          <a:p>
            <a:pPr marL="342900" indent="-342900" algn="just"/>
            <a:endParaRPr lang="en-US" sz="1800" b="1" dirty="0" smtClean="0">
              <a:solidFill>
                <a:schemeClr val="bg1"/>
              </a:solidFill>
            </a:endParaRPr>
          </a:p>
          <a:p>
            <a:pPr marL="342900" indent="-342900" algn="just"/>
            <a:endParaRPr lang="en-US" sz="1800" b="1" dirty="0" smtClean="0">
              <a:solidFill>
                <a:schemeClr val="bg1"/>
              </a:solidFill>
            </a:endParaRPr>
          </a:p>
          <a:p>
            <a:pPr marL="342900" indent="-342900" algn="just"/>
            <a:r>
              <a:rPr lang="en-US" sz="1800" b="1" dirty="0" smtClean="0">
                <a:solidFill>
                  <a:schemeClr val="bg1"/>
                </a:solidFill>
              </a:rPr>
              <a:t>3. People celebrate this holiday in England and in America in the same way. People make jokes on this day and have a lot of fun. People celebrate this holiday in spring.</a:t>
            </a:r>
          </a:p>
          <a:p>
            <a:pPr marL="342900" indent="-342900" algn="just"/>
            <a:endParaRPr lang="en-US" sz="1800" b="1" dirty="0" smtClean="0">
              <a:solidFill>
                <a:schemeClr val="bg1"/>
              </a:solidFill>
            </a:endParaRPr>
          </a:p>
          <a:p>
            <a:pPr marL="342900" indent="-342900" algn="just"/>
            <a:endParaRPr lang="en-US" sz="1800" b="1" dirty="0" smtClean="0">
              <a:solidFill>
                <a:schemeClr val="bg1"/>
              </a:solidFill>
            </a:endParaRPr>
          </a:p>
          <a:p>
            <a:pPr marL="342900" indent="-342900" algn="just"/>
            <a:r>
              <a:rPr lang="en-US" sz="1800" b="1" dirty="0" smtClean="0">
                <a:solidFill>
                  <a:schemeClr val="bg1"/>
                </a:solidFill>
              </a:rPr>
              <a:t>4. This is the biggest holiday of the year. Many people enjoy it most: of all and say this is the main holiday of the year. The President gives his speech on TV. Parents tell their children that Santa Claus will come to their house at night and leave presents for them.</a:t>
            </a:r>
            <a:endParaRPr lang="ru-RU" sz="1800" b="1" dirty="0">
              <a:solidFill>
                <a:schemeClr val="bg1"/>
              </a:solidFill>
            </a:endParaRPr>
          </a:p>
        </p:txBody>
      </p:sp>
      <p:sp>
        <p:nvSpPr>
          <p:cNvPr id="4" name="TextBox 3"/>
          <p:cNvSpPr txBox="1"/>
          <p:nvPr/>
        </p:nvSpPr>
        <p:spPr>
          <a:xfrm>
            <a:off x="500034" y="1714488"/>
            <a:ext cx="1511632" cy="369332"/>
          </a:xfrm>
          <a:prstGeom prst="rect">
            <a:avLst/>
          </a:prstGeom>
          <a:noFill/>
        </p:spPr>
        <p:txBody>
          <a:bodyPr wrap="none" rtlCol="0">
            <a:spAutoFit/>
          </a:bodyPr>
          <a:lstStyle/>
          <a:p>
            <a:r>
              <a:rPr lang="en-US" b="1" dirty="0" smtClean="0">
                <a:solidFill>
                  <a:srgbClr val="C00000"/>
                </a:solidFill>
                <a:latin typeface="Arial Black" pitchFamily="34" charset="0"/>
              </a:rPr>
              <a:t>Halloween</a:t>
            </a:r>
            <a:endParaRPr lang="ru-RU" b="1" dirty="0">
              <a:solidFill>
                <a:srgbClr val="C00000"/>
              </a:solidFill>
              <a:latin typeface="Arial Black" pitchFamily="34" charset="0"/>
            </a:endParaRPr>
          </a:p>
        </p:txBody>
      </p:sp>
      <p:sp>
        <p:nvSpPr>
          <p:cNvPr id="5" name="TextBox 4"/>
          <p:cNvSpPr txBox="1"/>
          <p:nvPr/>
        </p:nvSpPr>
        <p:spPr>
          <a:xfrm>
            <a:off x="428596" y="3071810"/>
            <a:ext cx="2554033" cy="369332"/>
          </a:xfrm>
          <a:prstGeom prst="rect">
            <a:avLst/>
          </a:prstGeom>
          <a:noFill/>
        </p:spPr>
        <p:txBody>
          <a:bodyPr wrap="none" rtlCol="0">
            <a:spAutoFit/>
          </a:bodyPr>
          <a:lstStyle/>
          <a:p>
            <a:r>
              <a:rPr lang="en-US" b="1" dirty="0" smtClean="0">
                <a:solidFill>
                  <a:srgbClr val="C00000"/>
                </a:solidFill>
                <a:latin typeface="Arial Black" pitchFamily="34" charset="0"/>
              </a:rPr>
              <a:t>St. Valentine’s Day</a:t>
            </a:r>
            <a:endParaRPr lang="ru-RU" b="1" dirty="0">
              <a:solidFill>
                <a:srgbClr val="C00000"/>
              </a:solidFill>
              <a:latin typeface="Arial Black" pitchFamily="34" charset="0"/>
            </a:endParaRPr>
          </a:p>
        </p:txBody>
      </p:sp>
      <p:sp>
        <p:nvSpPr>
          <p:cNvPr id="6" name="TextBox 5"/>
          <p:cNvSpPr txBox="1"/>
          <p:nvPr/>
        </p:nvSpPr>
        <p:spPr>
          <a:xfrm>
            <a:off x="571472" y="4643446"/>
            <a:ext cx="2136867" cy="369332"/>
          </a:xfrm>
          <a:prstGeom prst="rect">
            <a:avLst/>
          </a:prstGeom>
          <a:noFill/>
        </p:spPr>
        <p:txBody>
          <a:bodyPr wrap="none" rtlCol="0">
            <a:spAutoFit/>
          </a:bodyPr>
          <a:lstStyle/>
          <a:p>
            <a:r>
              <a:rPr lang="en-US" b="1" dirty="0" smtClean="0">
                <a:solidFill>
                  <a:srgbClr val="C00000"/>
                </a:solidFill>
                <a:latin typeface="Arial Black" pitchFamily="34" charset="0"/>
              </a:rPr>
              <a:t>April Fool’s Day</a:t>
            </a:r>
            <a:endParaRPr lang="ru-RU" b="1" dirty="0">
              <a:solidFill>
                <a:srgbClr val="C00000"/>
              </a:solidFill>
              <a:latin typeface="Arial Black" pitchFamily="34" charset="0"/>
            </a:endParaRPr>
          </a:p>
        </p:txBody>
      </p:sp>
      <p:sp>
        <p:nvSpPr>
          <p:cNvPr id="7" name="TextBox 6"/>
          <p:cNvSpPr txBox="1"/>
          <p:nvPr/>
        </p:nvSpPr>
        <p:spPr>
          <a:xfrm>
            <a:off x="571472" y="6286520"/>
            <a:ext cx="2018501" cy="369332"/>
          </a:xfrm>
          <a:prstGeom prst="rect">
            <a:avLst/>
          </a:prstGeom>
          <a:noFill/>
        </p:spPr>
        <p:txBody>
          <a:bodyPr wrap="none" rtlCol="0">
            <a:spAutoFit/>
          </a:bodyPr>
          <a:lstStyle/>
          <a:p>
            <a:r>
              <a:rPr lang="en-US" b="1" dirty="0" smtClean="0">
                <a:solidFill>
                  <a:srgbClr val="C00000"/>
                </a:solidFill>
                <a:latin typeface="Arial Black" pitchFamily="34" charset="0"/>
              </a:rPr>
              <a:t>Christmas Day</a:t>
            </a:r>
            <a:endParaRPr lang="ru-RU" b="1" dirty="0">
              <a:solidFill>
                <a:srgbClr val="C00000"/>
              </a:solidFill>
              <a:latin typeface="Arial Black" pitchFamily="34" charset="0"/>
            </a:endParaRPr>
          </a:p>
        </p:txBody>
      </p:sp>
      <p:sp>
        <p:nvSpPr>
          <p:cNvPr id="9" name="Управляющая кнопка: далее 8">
            <a:hlinkClick r:id="rId2" action="ppaction://hlinksldjump" highlightClick="1"/>
          </p:cNvPr>
          <p:cNvSpPr/>
          <p:nvPr/>
        </p:nvSpPr>
        <p:spPr>
          <a:xfrm>
            <a:off x="8501090" y="6357958"/>
            <a:ext cx="399474" cy="28575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Нижний колонтитул 9"/>
          <p:cNvSpPr>
            <a:spLocks noGrp="1"/>
          </p:cNvSpPr>
          <p:nvPr>
            <p:ph type="ftr" sz="quarter" idx="11"/>
          </p:nvPr>
        </p:nvSpPr>
        <p:spPr/>
        <p:txBody>
          <a:bodyPr/>
          <a:lstStyle/>
          <a:p>
            <a:r>
              <a:rPr lang="ru-RU" smtClean="0"/>
              <a:t>Ружицкая В. А.</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ppt_w</p:attrName>
                                        </p:attrNameLst>
                                      </p:cBhvr>
                                      <p:tavLst>
                                        <p:tav tm="0" fmla="#ppt_w*sin(2.5*pi*$)">
                                          <p:val>
                                            <p:fltVal val="0"/>
                                          </p:val>
                                        </p:tav>
                                        <p:tav tm="100000">
                                          <p:val>
                                            <p:fltVal val="1"/>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7"/>
                                        </p:tgtEl>
                                        <p:attrNameLst>
                                          <p:attrName>style.visibility</p:attrName>
                                        </p:attrNameLst>
                                      </p:cBhvr>
                                      <p:to>
                                        <p:strVal val="visible"/>
                                      </p:to>
                                    </p:set>
                                    <p:anim calcmode="discrete" valueType="clr">
                                      <p:cBhvr override="childStyle">
                                        <p:cTn id="27"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8" dur="500"/>
                                        <p:tgtEl>
                                          <p:spTgt spid="7"/>
                                        </p:tgtEl>
                                        <p:attrNameLst>
                                          <p:attrName>fillcolor</p:attrName>
                                        </p:attrNameLst>
                                      </p:cBhvr>
                                      <p:tavLst>
                                        <p:tav tm="0">
                                          <p:val>
                                            <p:clrVal>
                                              <a:schemeClr val="accent2"/>
                                            </p:clrVal>
                                          </p:val>
                                        </p:tav>
                                        <p:tav tm="50000">
                                          <p:val>
                                            <p:clrVal>
                                              <a:schemeClr val="hlink"/>
                                            </p:clrVal>
                                          </p:val>
                                        </p:tav>
                                      </p:tavLst>
                                    </p:anim>
                                    <p:set>
                                      <p:cBhvr>
                                        <p:cTn id="29" dur="50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142852"/>
            <a:ext cx="3786214" cy="714356"/>
          </a:xfr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ormAutofit/>
            <a:scene3d>
              <a:camera prst="orthographicFront"/>
              <a:lightRig rig="soft" dir="t">
                <a:rot lat="0" lon="0" rev="17220000"/>
              </a:lightRig>
            </a:scene3d>
            <a:sp3d prstMaterial="softEdge">
              <a:bevelT w="38100" h="38100"/>
            </a:sp3d>
          </a:bodyPr>
          <a:lstStyle/>
          <a:p>
            <a:r>
              <a:rPr lang="en-US" sz="4000" dirty="0" smtClean="0">
                <a:solidFill>
                  <a:schemeClr val="bg1"/>
                </a:solidFill>
                <a:latin typeface="Kristen ITC" pitchFamily="66" charset="0"/>
              </a:rPr>
              <a:t>PUZZLES</a:t>
            </a:r>
            <a:endParaRPr lang="ru-RU" sz="4000" dirty="0">
              <a:solidFill>
                <a:schemeClr val="bg1"/>
              </a:solidFill>
            </a:endParaRPr>
          </a:p>
        </p:txBody>
      </p:sp>
      <p:sp>
        <p:nvSpPr>
          <p:cNvPr id="3" name="Подзаголовок 2"/>
          <p:cNvSpPr>
            <a:spLocks noGrp="1"/>
          </p:cNvSpPr>
          <p:nvPr>
            <p:ph type="subTitle" idx="1"/>
          </p:nvPr>
        </p:nvSpPr>
        <p:spPr>
          <a:xfrm>
            <a:off x="214282" y="1000108"/>
            <a:ext cx="8643998" cy="5715040"/>
          </a:xfrm>
          <a:solidFill>
            <a:schemeClr val="bg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457200" indent="-457200" algn="just"/>
            <a:r>
              <a:rPr lang="en-US" sz="2400" b="1" dirty="0" smtClean="0"/>
              <a:t>1. What is white when it is dirty and black when it is clean?</a:t>
            </a:r>
          </a:p>
          <a:p>
            <a:pPr marL="457200" indent="-457200" algn="just"/>
            <a:endParaRPr lang="en-US" sz="2400" b="1" dirty="0" smtClean="0"/>
          </a:p>
          <a:p>
            <a:pPr marL="457200" indent="-457200" algn="just"/>
            <a:r>
              <a:rPr lang="en-US" sz="2400" b="1" dirty="0" smtClean="0"/>
              <a:t>2. Give me food and I will live,</a:t>
            </a:r>
          </a:p>
          <a:p>
            <a:pPr marL="457200" indent="-457200" algn="just"/>
            <a:r>
              <a:rPr lang="en-US" sz="2400" b="1" dirty="0" smtClean="0"/>
              <a:t>    Give me water and I will die.</a:t>
            </a:r>
          </a:p>
          <a:p>
            <a:pPr marL="457200" indent="-457200" algn="just"/>
            <a:r>
              <a:rPr lang="en-US" sz="2400" b="1" dirty="0" smtClean="0"/>
              <a:t>    What am I?</a:t>
            </a:r>
          </a:p>
          <a:p>
            <a:pPr marL="457200" indent="-457200" algn="just"/>
            <a:endParaRPr lang="en-US" sz="2400" b="1" dirty="0" smtClean="0"/>
          </a:p>
          <a:p>
            <a:pPr marL="457200" indent="-457200" algn="just"/>
            <a:r>
              <a:rPr lang="en-US" sz="2400" b="1" dirty="0" smtClean="0"/>
              <a:t>3. Where can you find roads without cars, forests without trees and cities without houses?</a:t>
            </a:r>
          </a:p>
          <a:p>
            <a:pPr marL="457200" indent="-457200" algn="just"/>
            <a:endParaRPr lang="en-US" sz="2400" b="1" dirty="0" smtClean="0"/>
          </a:p>
          <a:p>
            <a:pPr marL="457200" indent="-457200" algn="just"/>
            <a:r>
              <a:rPr lang="en-US" sz="2400" b="1" dirty="0" smtClean="0"/>
              <a:t>4. What is black when you buy it, red when you use it, and grey when you throw it away?</a:t>
            </a:r>
          </a:p>
          <a:p>
            <a:pPr marL="457200" indent="-457200" algn="just"/>
            <a:endParaRPr lang="en-US" sz="2400" b="1" dirty="0" smtClean="0"/>
          </a:p>
          <a:p>
            <a:pPr marL="457200" indent="-457200" algn="just"/>
            <a:endParaRPr lang="en-US" sz="2400" b="1" dirty="0" smtClean="0"/>
          </a:p>
          <a:p>
            <a:pPr marL="457200" indent="-457200" algn="just"/>
            <a:endParaRPr lang="en-US" sz="2400" b="1" dirty="0" smtClean="0"/>
          </a:p>
          <a:p>
            <a:pPr algn="just"/>
            <a:endParaRPr lang="en-US" sz="1800" dirty="0" smtClean="0"/>
          </a:p>
          <a:p>
            <a:pPr algn="just"/>
            <a:endParaRPr lang="en-US" sz="1800" dirty="0" smtClean="0"/>
          </a:p>
        </p:txBody>
      </p:sp>
      <p:sp>
        <p:nvSpPr>
          <p:cNvPr id="4" name="TextBox 3"/>
          <p:cNvSpPr txBox="1"/>
          <p:nvPr/>
        </p:nvSpPr>
        <p:spPr>
          <a:xfrm>
            <a:off x="642910" y="1428736"/>
            <a:ext cx="1930337" cy="400110"/>
          </a:xfrm>
          <a:prstGeom prst="rect">
            <a:avLst/>
          </a:prstGeom>
          <a:noFill/>
        </p:spPr>
        <p:txBody>
          <a:bodyPr wrap="none" rtlCol="0">
            <a:spAutoFit/>
          </a:bodyPr>
          <a:lstStyle/>
          <a:p>
            <a:r>
              <a:rPr lang="en-US" sz="2000" b="1" dirty="0" smtClean="0">
                <a:solidFill>
                  <a:schemeClr val="bg1"/>
                </a:solidFill>
                <a:latin typeface="Times New Roman" pitchFamily="18" charset="0"/>
                <a:cs typeface="Times New Roman" pitchFamily="18" charset="0"/>
              </a:rPr>
              <a:t>(a blackboard</a:t>
            </a:r>
            <a:r>
              <a:rPr lang="en-US" sz="2000" b="1" dirty="0" smtClean="0">
                <a:solidFill>
                  <a:schemeClr val="bg1"/>
                </a:solidFill>
              </a:rPr>
              <a:t>)</a:t>
            </a:r>
            <a:r>
              <a:rPr lang="en-US" dirty="0" smtClean="0">
                <a:solidFill>
                  <a:schemeClr val="bg1"/>
                </a:solidFill>
              </a:rPr>
              <a:t> </a:t>
            </a:r>
            <a:endParaRPr lang="ru-RU" dirty="0">
              <a:solidFill>
                <a:schemeClr val="bg1"/>
              </a:solidFill>
            </a:endParaRPr>
          </a:p>
        </p:txBody>
      </p:sp>
      <p:sp>
        <p:nvSpPr>
          <p:cNvPr id="5" name="TextBox 4"/>
          <p:cNvSpPr txBox="1"/>
          <p:nvPr/>
        </p:nvSpPr>
        <p:spPr>
          <a:xfrm>
            <a:off x="714348" y="3214686"/>
            <a:ext cx="958917" cy="400110"/>
          </a:xfrm>
          <a:prstGeom prst="rect">
            <a:avLst/>
          </a:prstGeom>
          <a:noFill/>
        </p:spPr>
        <p:txBody>
          <a:bodyPr wrap="none" rtlCol="0">
            <a:spAutoFit/>
          </a:bodyPr>
          <a:lstStyle/>
          <a:p>
            <a:r>
              <a:rPr lang="en-US" sz="2000" b="1" dirty="0" smtClean="0">
                <a:solidFill>
                  <a:schemeClr val="bg1"/>
                </a:solidFill>
                <a:latin typeface="Times New Roman" pitchFamily="18" charset="0"/>
                <a:cs typeface="Times New Roman" pitchFamily="18" charset="0"/>
              </a:rPr>
              <a:t>(a fire)</a:t>
            </a:r>
            <a:endParaRPr lang="ru-RU" sz="2000" b="1" dirty="0">
              <a:solidFill>
                <a:schemeClr val="bg1"/>
              </a:solidFill>
              <a:latin typeface="Times New Roman" pitchFamily="18" charset="0"/>
              <a:cs typeface="Times New Roman" pitchFamily="18" charset="0"/>
            </a:endParaRPr>
          </a:p>
        </p:txBody>
      </p:sp>
      <p:sp>
        <p:nvSpPr>
          <p:cNvPr id="6" name="TextBox 5"/>
          <p:cNvSpPr txBox="1"/>
          <p:nvPr/>
        </p:nvSpPr>
        <p:spPr>
          <a:xfrm>
            <a:off x="785786" y="4500570"/>
            <a:ext cx="1031051" cy="400110"/>
          </a:xfrm>
          <a:prstGeom prst="rect">
            <a:avLst/>
          </a:prstGeom>
          <a:noFill/>
        </p:spPr>
        <p:txBody>
          <a:bodyPr wrap="none" rtlCol="0">
            <a:spAutoFit/>
          </a:bodyPr>
          <a:lstStyle/>
          <a:p>
            <a:r>
              <a:rPr lang="en-US" sz="2000" b="1" dirty="0" smtClean="0">
                <a:solidFill>
                  <a:schemeClr val="bg1"/>
                </a:solidFill>
                <a:latin typeface="Times New Roman" pitchFamily="18" charset="0"/>
                <a:cs typeface="Times New Roman" pitchFamily="18" charset="0"/>
              </a:rPr>
              <a:t>(a map)</a:t>
            </a:r>
            <a:endParaRPr lang="ru-RU" sz="2000" b="1" dirty="0">
              <a:solidFill>
                <a:schemeClr val="bg1"/>
              </a:solidFill>
              <a:latin typeface="Times New Roman" pitchFamily="18" charset="0"/>
              <a:cs typeface="Times New Roman" pitchFamily="18" charset="0"/>
            </a:endParaRPr>
          </a:p>
        </p:txBody>
      </p:sp>
      <p:sp>
        <p:nvSpPr>
          <p:cNvPr id="7" name="TextBox 6"/>
          <p:cNvSpPr txBox="1"/>
          <p:nvPr/>
        </p:nvSpPr>
        <p:spPr>
          <a:xfrm>
            <a:off x="785786" y="5786454"/>
            <a:ext cx="1016625" cy="400110"/>
          </a:xfrm>
          <a:prstGeom prst="rect">
            <a:avLst/>
          </a:prstGeom>
          <a:noFill/>
        </p:spPr>
        <p:txBody>
          <a:bodyPr wrap="none" rtlCol="0">
            <a:spAutoFit/>
          </a:bodyPr>
          <a:lstStyle/>
          <a:p>
            <a:r>
              <a:rPr lang="en-US" sz="2000" b="1" dirty="0" smtClean="0">
                <a:solidFill>
                  <a:schemeClr val="bg1"/>
                </a:solidFill>
                <a:latin typeface="Times New Roman" pitchFamily="18" charset="0"/>
                <a:cs typeface="Times New Roman" pitchFamily="18" charset="0"/>
              </a:rPr>
              <a:t>(a coal)</a:t>
            </a:r>
            <a:endParaRPr lang="ru-RU" sz="2000" b="1" dirty="0">
              <a:solidFill>
                <a:schemeClr val="bg1"/>
              </a:solidFill>
              <a:latin typeface="Times New Roman" pitchFamily="18" charset="0"/>
              <a:cs typeface="Times New Roman" pitchFamily="18" charset="0"/>
            </a:endParaRPr>
          </a:p>
        </p:txBody>
      </p:sp>
      <p:sp>
        <p:nvSpPr>
          <p:cNvPr id="9" name="Управляющая кнопка: далее 8">
            <a:hlinkClick r:id="rId2" action="ppaction://hlinksldjump" highlightClick="1"/>
          </p:cNvPr>
          <p:cNvSpPr/>
          <p:nvPr/>
        </p:nvSpPr>
        <p:spPr>
          <a:xfrm>
            <a:off x="8358214" y="142852"/>
            <a:ext cx="542350" cy="357190"/>
          </a:xfrm>
          <a:prstGeom prst="actionButtonForwardNex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Нижний колонтитул 9"/>
          <p:cNvSpPr>
            <a:spLocks noGrp="1"/>
          </p:cNvSpPr>
          <p:nvPr>
            <p:ph type="ftr" sz="quarter" idx="11"/>
          </p:nvPr>
        </p:nvSpPr>
        <p:spPr/>
        <p:txBody>
          <a:bodyPr/>
          <a:lstStyle/>
          <a:p>
            <a:r>
              <a:rPr lang="ru-RU" smtClean="0"/>
              <a:t>Ружицкая В. А.</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Horizontal)">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out)">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lum bright="-40000" contrast="40000"/>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001056" cy="58259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scene3d>
              <a:camera prst="orthographicFront"/>
              <a:lightRig rig="soft" dir="t">
                <a:rot lat="0" lon="0" rev="16800000"/>
              </a:lightRig>
            </a:scene3d>
            <a:sp3d prstMaterial="softEdge">
              <a:bevelT w="38100" h="38100"/>
            </a:sp3d>
          </a:bodyPr>
          <a:lstStyle/>
          <a:p>
            <a:r>
              <a:rPr lang="en-US" sz="2800" dirty="0" smtClean="0">
                <a:solidFill>
                  <a:srgbClr val="FFC000"/>
                </a:solidFill>
                <a:latin typeface="Wide Latin" pitchFamily="18" charset="0"/>
              </a:rPr>
              <a:t>ENGLISH  PROVERBS</a:t>
            </a:r>
            <a:endParaRPr lang="ru-RU" sz="2800" dirty="0">
              <a:solidFill>
                <a:srgbClr val="FFC000"/>
              </a:solidFill>
            </a:endParaRPr>
          </a:p>
        </p:txBody>
      </p:sp>
      <p:sp>
        <p:nvSpPr>
          <p:cNvPr id="3" name="Содержимое 2"/>
          <p:cNvSpPr>
            <a:spLocks noGrp="1"/>
          </p:cNvSpPr>
          <p:nvPr>
            <p:ph sz="half" idx="1"/>
          </p:nvPr>
        </p:nvSpPr>
        <p:spPr>
          <a:xfrm>
            <a:off x="285720" y="642918"/>
            <a:ext cx="4038600" cy="6000792"/>
          </a:xfrm>
        </p:spPr>
        <p:txBody>
          <a:bodyPr>
            <a:normAutofit/>
          </a:bodyPr>
          <a:lstStyle/>
          <a:p>
            <a:pPr>
              <a:buNone/>
            </a:pPr>
            <a:r>
              <a:rPr lang="en-US" sz="1600" b="1" dirty="0" smtClean="0">
                <a:solidFill>
                  <a:srgbClr val="002060"/>
                </a:solidFill>
              </a:rPr>
              <a:t>1. Don’t look a gift horse in the mouth!</a:t>
            </a:r>
          </a:p>
          <a:p>
            <a:pPr>
              <a:buNone/>
            </a:pPr>
            <a:endParaRPr lang="ru-RU" sz="1600" b="1" dirty="0" smtClean="0">
              <a:solidFill>
                <a:srgbClr val="002060"/>
              </a:solidFill>
            </a:endParaRPr>
          </a:p>
          <a:p>
            <a:pPr>
              <a:buNone/>
            </a:pPr>
            <a:r>
              <a:rPr lang="en-US" sz="1600" b="1" dirty="0" smtClean="0">
                <a:solidFill>
                  <a:srgbClr val="002060"/>
                </a:solidFill>
              </a:rPr>
              <a:t>2. Don’t put your eggs in one basket!</a:t>
            </a:r>
          </a:p>
          <a:p>
            <a:pPr>
              <a:buNone/>
            </a:pPr>
            <a:endParaRPr lang="ru-RU" sz="1600" b="1" dirty="0" smtClean="0">
              <a:solidFill>
                <a:srgbClr val="002060"/>
              </a:solidFill>
            </a:endParaRPr>
          </a:p>
          <a:p>
            <a:pPr>
              <a:buNone/>
            </a:pPr>
            <a:r>
              <a:rPr lang="en-US" sz="1600" b="1" dirty="0" smtClean="0">
                <a:solidFill>
                  <a:srgbClr val="002060"/>
                </a:solidFill>
              </a:rPr>
              <a:t>3. Early to bed, and early to rise makes a man healthy, wealthy, and wise!</a:t>
            </a:r>
          </a:p>
          <a:p>
            <a:pPr>
              <a:buNone/>
            </a:pPr>
            <a:endParaRPr lang="ru-RU" sz="1600" b="1" dirty="0" smtClean="0">
              <a:solidFill>
                <a:srgbClr val="002060"/>
              </a:solidFill>
            </a:endParaRPr>
          </a:p>
          <a:p>
            <a:pPr>
              <a:buNone/>
            </a:pPr>
            <a:r>
              <a:rPr lang="en-US" sz="1600" b="1" dirty="0" smtClean="0">
                <a:solidFill>
                  <a:srgbClr val="002060"/>
                </a:solidFill>
              </a:rPr>
              <a:t>4. Don’t cross the bridge until you come to it!</a:t>
            </a:r>
          </a:p>
          <a:p>
            <a:pPr>
              <a:buNone/>
            </a:pPr>
            <a:endParaRPr lang="ru-RU" sz="1600" b="1" dirty="0" smtClean="0">
              <a:solidFill>
                <a:srgbClr val="002060"/>
              </a:solidFill>
            </a:endParaRPr>
          </a:p>
          <a:p>
            <a:pPr>
              <a:buNone/>
            </a:pPr>
            <a:endParaRPr lang="ru-RU" sz="1600" b="1" dirty="0" smtClean="0">
              <a:solidFill>
                <a:srgbClr val="002060"/>
              </a:solidFill>
            </a:endParaRPr>
          </a:p>
          <a:p>
            <a:pPr>
              <a:buNone/>
            </a:pPr>
            <a:r>
              <a:rPr lang="en-US" sz="1600" b="1" dirty="0" smtClean="0">
                <a:solidFill>
                  <a:srgbClr val="002060"/>
                </a:solidFill>
              </a:rPr>
              <a:t>5. Don’t put the cart before the horse!</a:t>
            </a:r>
          </a:p>
          <a:p>
            <a:pPr>
              <a:buNone/>
            </a:pPr>
            <a:endParaRPr lang="ru-RU" sz="1600" b="1" dirty="0" smtClean="0">
              <a:solidFill>
                <a:srgbClr val="002060"/>
              </a:solidFill>
            </a:endParaRPr>
          </a:p>
          <a:p>
            <a:pPr>
              <a:buNone/>
            </a:pPr>
            <a:r>
              <a:rPr lang="en-US" sz="1600" b="1" dirty="0" smtClean="0">
                <a:solidFill>
                  <a:srgbClr val="002060"/>
                </a:solidFill>
              </a:rPr>
              <a:t>6. A bird in the hand is worth two in the bush!</a:t>
            </a:r>
          </a:p>
          <a:p>
            <a:pPr>
              <a:buNone/>
            </a:pPr>
            <a:endParaRPr lang="ru-RU" sz="1600" b="1" dirty="0" smtClean="0">
              <a:solidFill>
                <a:srgbClr val="002060"/>
              </a:solidFill>
            </a:endParaRPr>
          </a:p>
          <a:p>
            <a:pPr>
              <a:buNone/>
            </a:pPr>
            <a:r>
              <a:rPr lang="en-US" sz="1600" b="1" dirty="0" smtClean="0">
                <a:solidFill>
                  <a:srgbClr val="002060"/>
                </a:solidFill>
              </a:rPr>
              <a:t>7. Easy come, easy go!</a:t>
            </a:r>
          </a:p>
          <a:p>
            <a:pPr>
              <a:buNone/>
            </a:pPr>
            <a:endParaRPr lang="ru-RU" sz="1600" b="1" dirty="0" smtClean="0">
              <a:solidFill>
                <a:srgbClr val="002060"/>
              </a:solidFill>
            </a:endParaRPr>
          </a:p>
          <a:p>
            <a:pPr>
              <a:buNone/>
            </a:pPr>
            <a:r>
              <a:rPr lang="en-US" sz="1600" b="1" dirty="0" smtClean="0">
                <a:solidFill>
                  <a:srgbClr val="002060"/>
                </a:solidFill>
              </a:rPr>
              <a:t>8. Silence is golden!</a:t>
            </a:r>
          </a:p>
        </p:txBody>
      </p:sp>
      <p:sp>
        <p:nvSpPr>
          <p:cNvPr id="4" name="Содержимое 3"/>
          <p:cNvSpPr>
            <a:spLocks noGrp="1"/>
          </p:cNvSpPr>
          <p:nvPr>
            <p:ph sz="half" idx="2"/>
          </p:nvPr>
        </p:nvSpPr>
        <p:spPr>
          <a:xfrm>
            <a:off x="4643438" y="642918"/>
            <a:ext cx="4038600" cy="6000792"/>
          </a:xfrm>
        </p:spPr>
        <p:txBody>
          <a:bodyPr>
            <a:normAutofit/>
          </a:bodyPr>
          <a:lstStyle/>
          <a:p>
            <a:pPr algn="just">
              <a:buNone/>
            </a:pPr>
            <a:r>
              <a:rPr lang="ru-RU" sz="1800" b="1" dirty="0" smtClean="0">
                <a:solidFill>
                  <a:srgbClr val="002060"/>
                </a:solidFill>
              </a:rPr>
              <a:t>а) Как пришло, так и ушло!</a:t>
            </a:r>
          </a:p>
          <a:p>
            <a:pPr algn="just">
              <a:buNone/>
            </a:pPr>
            <a:endParaRPr lang="ru-RU" sz="1800" b="1" dirty="0" smtClean="0">
              <a:solidFill>
                <a:srgbClr val="002060"/>
              </a:solidFill>
            </a:endParaRPr>
          </a:p>
          <a:p>
            <a:pPr algn="just">
              <a:buNone/>
            </a:pPr>
            <a:r>
              <a:rPr lang="en-US" sz="1800" b="1" dirty="0" smtClean="0">
                <a:solidFill>
                  <a:srgbClr val="002060"/>
                </a:solidFill>
              </a:rPr>
              <a:t>b)</a:t>
            </a:r>
            <a:r>
              <a:rPr lang="ru-RU" sz="1800" b="1" dirty="0" smtClean="0">
                <a:solidFill>
                  <a:srgbClr val="002060"/>
                </a:solidFill>
              </a:rPr>
              <a:t> Наперед батьки не лезь!</a:t>
            </a:r>
          </a:p>
          <a:p>
            <a:pPr algn="just">
              <a:buNone/>
            </a:pPr>
            <a:endParaRPr lang="ru-RU" sz="1800" b="1" dirty="0" smtClean="0">
              <a:solidFill>
                <a:srgbClr val="002060"/>
              </a:solidFill>
            </a:endParaRPr>
          </a:p>
          <a:p>
            <a:pPr algn="just">
              <a:buNone/>
            </a:pPr>
            <a:r>
              <a:rPr lang="en-US" sz="1800" b="1" dirty="0" smtClean="0">
                <a:solidFill>
                  <a:srgbClr val="002060"/>
                </a:solidFill>
              </a:rPr>
              <a:t>c)</a:t>
            </a:r>
            <a:r>
              <a:rPr lang="ru-RU" sz="1800" b="1" dirty="0" smtClean="0">
                <a:solidFill>
                  <a:srgbClr val="002060"/>
                </a:solidFill>
              </a:rPr>
              <a:t> Дареному коню в зубы не смотрят!</a:t>
            </a:r>
          </a:p>
          <a:p>
            <a:pPr algn="just">
              <a:buNone/>
            </a:pPr>
            <a:endParaRPr lang="ru-RU" sz="1800" b="1" dirty="0" smtClean="0">
              <a:solidFill>
                <a:srgbClr val="002060"/>
              </a:solidFill>
            </a:endParaRPr>
          </a:p>
          <a:p>
            <a:pPr algn="just">
              <a:buNone/>
            </a:pPr>
            <a:r>
              <a:rPr lang="en-US" sz="1800" b="1" dirty="0" smtClean="0">
                <a:solidFill>
                  <a:srgbClr val="002060"/>
                </a:solidFill>
              </a:rPr>
              <a:t>d)</a:t>
            </a:r>
            <a:r>
              <a:rPr lang="ru-RU" sz="1800" b="1" dirty="0" smtClean="0">
                <a:solidFill>
                  <a:srgbClr val="002060"/>
                </a:solidFill>
              </a:rPr>
              <a:t> Кто рано встает тому бог подает!</a:t>
            </a:r>
          </a:p>
          <a:p>
            <a:pPr algn="just">
              <a:buNone/>
            </a:pPr>
            <a:endParaRPr lang="ru-RU" sz="1800" b="1" dirty="0" smtClean="0">
              <a:solidFill>
                <a:srgbClr val="002060"/>
              </a:solidFill>
            </a:endParaRPr>
          </a:p>
          <a:p>
            <a:pPr algn="just">
              <a:buNone/>
            </a:pPr>
            <a:r>
              <a:rPr lang="en-US" sz="1800" b="1" dirty="0" smtClean="0">
                <a:solidFill>
                  <a:srgbClr val="002060"/>
                </a:solidFill>
              </a:rPr>
              <a:t>e)</a:t>
            </a:r>
            <a:r>
              <a:rPr lang="ru-RU" sz="1800" b="1" dirty="0" smtClean="0">
                <a:solidFill>
                  <a:srgbClr val="002060"/>
                </a:solidFill>
              </a:rPr>
              <a:t> Не плюй в чужой колодец!</a:t>
            </a:r>
          </a:p>
          <a:p>
            <a:pPr algn="just">
              <a:buNone/>
            </a:pPr>
            <a:endParaRPr lang="ru-RU" sz="1800" b="1" dirty="0" smtClean="0">
              <a:solidFill>
                <a:srgbClr val="002060"/>
              </a:solidFill>
            </a:endParaRPr>
          </a:p>
          <a:p>
            <a:pPr algn="just">
              <a:buNone/>
            </a:pPr>
            <a:r>
              <a:rPr lang="en-US" sz="1800" b="1" dirty="0" smtClean="0">
                <a:solidFill>
                  <a:srgbClr val="002060"/>
                </a:solidFill>
              </a:rPr>
              <a:t>f)</a:t>
            </a:r>
            <a:r>
              <a:rPr lang="ru-RU" sz="1800" b="1" dirty="0" smtClean="0">
                <a:solidFill>
                  <a:srgbClr val="002060"/>
                </a:solidFill>
              </a:rPr>
              <a:t> Не говори «гоп», пока не перепрыгнешь!</a:t>
            </a:r>
          </a:p>
          <a:p>
            <a:pPr algn="just">
              <a:buNone/>
            </a:pPr>
            <a:endParaRPr lang="ru-RU" sz="1800" b="1" dirty="0" smtClean="0">
              <a:solidFill>
                <a:srgbClr val="002060"/>
              </a:solidFill>
            </a:endParaRPr>
          </a:p>
          <a:p>
            <a:pPr algn="just">
              <a:buNone/>
            </a:pPr>
            <a:r>
              <a:rPr lang="en-US" sz="1800" b="1" dirty="0" smtClean="0">
                <a:solidFill>
                  <a:srgbClr val="002060"/>
                </a:solidFill>
              </a:rPr>
              <a:t>g)</a:t>
            </a:r>
            <a:r>
              <a:rPr lang="ru-RU" sz="1800" b="1" dirty="0" smtClean="0">
                <a:solidFill>
                  <a:srgbClr val="002060"/>
                </a:solidFill>
              </a:rPr>
              <a:t> Лучше синица в руках, чем журавль в небе!</a:t>
            </a:r>
          </a:p>
          <a:p>
            <a:pPr algn="just">
              <a:buNone/>
            </a:pPr>
            <a:endParaRPr lang="ru-RU" sz="1800" b="1" dirty="0" smtClean="0">
              <a:solidFill>
                <a:srgbClr val="002060"/>
              </a:solidFill>
            </a:endParaRPr>
          </a:p>
          <a:p>
            <a:pPr algn="just">
              <a:buNone/>
            </a:pPr>
            <a:r>
              <a:rPr lang="en-US" sz="1800" b="1" dirty="0" smtClean="0">
                <a:solidFill>
                  <a:srgbClr val="002060"/>
                </a:solidFill>
              </a:rPr>
              <a:t>h)</a:t>
            </a:r>
            <a:r>
              <a:rPr lang="ru-RU" sz="1800" b="1" dirty="0" smtClean="0">
                <a:solidFill>
                  <a:srgbClr val="002060"/>
                </a:solidFill>
              </a:rPr>
              <a:t> Молчание – золото!</a:t>
            </a:r>
          </a:p>
          <a:p>
            <a:pPr algn="just">
              <a:buNone/>
            </a:pPr>
            <a:endParaRPr lang="ru-RU" sz="1600" b="1" dirty="0" smtClean="0">
              <a:solidFill>
                <a:srgbClr val="002060"/>
              </a:solidFill>
            </a:endParaRPr>
          </a:p>
        </p:txBody>
      </p:sp>
      <p:cxnSp>
        <p:nvCxnSpPr>
          <p:cNvPr id="8" name="Прямая со стрелкой 7"/>
          <p:cNvCxnSpPr/>
          <p:nvPr/>
        </p:nvCxnSpPr>
        <p:spPr>
          <a:xfrm rot="16200000" flipH="1">
            <a:off x="4000496" y="857232"/>
            <a:ext cx="1285884" cy="128588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0" name="Прямая со стрелкой 9"/>
          <p:cNvCxnSpPr/>
          <p:nvPr/>
        </p:nvCxnSpPr>
        <p:spPr>
          <a:xfrm rot="16200000" flipH="1">
            <a:off x="3393273" y="1964521"/>
            <a:ext cx="2143140" cy="121444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2" name="Прямая со стрелкой 11"/>
          <p:cNvCxnSpPr/>
          <p:nvPr/>
        </p:nvCxnSpPr>
        <p:spPr>
          <a:xfrm>
            <a:off x="4000496" y="2071678"/>
            <a:ext cx="1357322" cy="92869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4" name="Прямая со стрелкой 13"/>
          <p:cNvCxnSpPr/>
          <p:nvPr/>
        </p:nvCxnSpPr>
        <p:spPr>
          <a:xfrm>
            <a:off x="3857620" y="2928934"/>
            <a:ext cx="1428760" cy="135732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6" name="Прямая со стрелкой 15"/>
          <p:cNvCxnSpPr/>
          <p:nvPr/>
        </p:nvCxnSpPr>
        <p:spPr>
          <a:xfrm rot="5400000" flipH="1" flipV="1">
            <a:off x="3321835" y="2035959"/>
            <a:ext cx="2286016" cy="135732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8" name="Прямая со стрелкой 17"/>
          <p:cNvCxnSpPr/>
          <p:nvPr/>
        </p:nvCxnSpPr>
        <p:spPr>
          <a:xfrm>
            <a:off x="3357554" y="4572008"/>
            <a:ext cx="1928826" cy="71438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0" name="Прямая со стрелкой 19"/>
          <p:cNvCxnSpPr/>
          <p:nvPr/>
        </p:nvCxnSpPr>
        <p:spPr>
          <a:xfrm rot="5400000" flipH="1" flipV="1">
            <a:off x="1607323" y="1750207"/>
            <a:ext cx="4357718" cy="271464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2" name="Прямая со стрелкой 21"/>
          <p:cNvCxnSpPr/>
          <p:nvPr/>
        </p:nvCxnSpPr>
        <p:spPr>
          <a:xfrm>
            <a:off x="2357422" y="6000768"/>
            <a:ext cx="2500330" cy="28575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3" name="Нижний колонтитул 12"/>
          <p:cNvSpPr>
            <a:spLocks noGrp="1"/>
          </p:cNvSpPr>
          <p:nvPr>
            <p:ph type="ftr" sz="quarter" idx="11"/>
          </p:nvPr>
        </p:nvSpPr>
        <p:spPr/>
        <p:txBody>
          <a:bodyPr/>
          <a:lstStyle/>
          <a:p>
            <a:r>
              <a:rPr lang="ru-RU" smtClean="0"/>
              <a:t>Ружицкая В. А.</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to="" calcmode="lin" valueType="num">
                                      <p:cBhvr>
                                        <p:cTn id="22" dur="1" fill="hold"/>
                                        <p:tgtEl>
                                          <p:spTgt spid="1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to="" calcmode="lin" valueType="num">
                                      <p:cBhvr>
                                        <p:cTn id="27" dur="1" fill="hold"/>
                                        <p:tgtEl>
                                          <p:spTgt spid="1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to="" calcmode="lin" valueType="num">
                                      <p:cBhvr>
                                        <p:cTn id="32" dur="1" fill="hold"/>
                                        <p:tgtEl>
                                          <p:spTgt spid="1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to="" calcmode="lin" valueType="num">
                                      <p:cBhvr>
                                        <p:cTn id="37" dur="1" fill="hold"/>
                                        <p:tgtEl>
                                          <p:spTgt spid="20"/>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to="" calcmode="lin" valueType="num">
                                      <p:cBhvr>
                                        <p:cTn id="42" dur="1" fill="hold"/>
                                        <p:tgtEl>
                                          <p:spTgt spid="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361</TotalTime>
  <Words>747</Words>
  <Application>Microsoft Office PowerPoint</Application>
  <PresentationFormat>Экран (4:3)</PresentationFormat>
  <Paragraphs>126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WHAT DO YOU KNOW ABOUT  BRITAIN?</vt:lpstr>
      <vt:lpstr>Check yourself</vt:lpstr>
      <vt:lpstr>Слайд 3</vt:lpstr>
      <vt:lpstr>Do   you   know   these   faces   and   places?</vt:lpstr>
      <vt:lpstr>Слайд 5</vt:lpstr>
      <vt:lpstr>Слайд 6</vt:lpstr>
      <vt:lpstr>Do you know these holidays?</vt:lpstr>
      <vt:lpstr>PUZZLES</vt:lpstr>
      <vt:lpstr>ENGLISH  PROVERBS</vt:lpstr>
      <vt:lpstr>Слайд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KNOW ABOUT  BRITAIN?</dc:title>
  <dc:creator>админ</dc:creator>
  <cp:lastModifiedBy>Admin</cp:lastModifiedBy>
  <cp:revision>39</cp:revision>
  <dcterms:created xsi:type="dcterms:W3CDTF">2009-03-02T19:00:46Z</dcterms:created>
  <dcterms:modified xsi:type="dcterms:W3CDTF">2010-04-17T18:00:22Z</dcterms:modified>
</cp:coreProperties>
</file>