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64" r:id="rId5"/>
    <p:sldId id="259" r:id="rId6"/>
    <p:sldId id="261" r:id="rId7"/>
    <p:sldId id="262" r:id="rId8"/>
    <p:sldId id="265" r:id="rId9"/>
    <p:sldId id="258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10/7/2016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Белопухова </a:t>
            </a:r>
            <a:r>
              <a:rPr lang="ru-RU" dirty="0" err="1" smtClean="0"/>
              <a:t>Илона</a:t>
            </a:r>
            <a:r>
              <a:rPr lang="ru-RU" dirty="0" smtClean="0"/>
              <a:t>. 10А(Газпром-класс)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Применение </a:t>
            </a:r>
            <a:r>
              <a:rPr lang="ru-RU" dirty="0" err="1" smtClean="0"/>
              <a:t>Алканов</a:t>
            </a:r>
            <a:endParaRPr lang="ru-RU" dirty="0"/>
          </a:p>
        </p:txBody>
      </p:sp>
      <p:pic>
        <p:nvPicPr>
          <p:cNvPr id="4" name="Рисунок 3" descr="122258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3886200"/>
            <a:ext cx="4762500" cy="2657475"/>
          </a:xfrm>
          <a:prstGeom prst="rect">
            <a:avLst/>
          </a:prstGeom>
        </p:spPr>
      </p:pic>
      <p:pic>
        <p:nvPicPr>
          <p:cNvPr id="5" name="Рисунок 4" descr="avatar34604_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243710"/>
            <a:ext cx="2590800" cy="2142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4-014-Vyvo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представляют собой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алканы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/>
              <a:t>Алканы</a:t>
            </a:r>
            <a:r>
              <a:rPr lang="ru-RU" dirty="0" smtClean="0"/>
              <a:t> представляют собой нециклические углеродные соединения, в которых атомы углерода связаны простыми насыщенными связями. Эти вещества представляют собой целый ряд с определенными свойствами и характеристиками.</a:t>
            </a:r>
            <a:endParaRPr lang="ru-RU" dirty="0"/>
          </a:p>
        </p:txBody>
      </p:sp>
      <p:pic>
        <p:nvPicPr>
          <p:cNvPr id="4" name="Рисунок 3" descr="летать Gif (22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0" y="533400"/>
            <a:ext cx="1428750" cy="790575"/>
          </a:xfrm>
          <a:prstGeom prst="rect">
            <a:avLst/>
          </a:prstGeom>
        </p:spPr>
      </p:pic>
      <p:pic>
        <p:nvPicPr>
          <p:cNvPr id="5" name="Рисунок 4" descr="image02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352800"/>
            <a:ext cx="2857500" cy="2857500"/>
          </a:xfrm>
          <a:prstGeom prst="rect">
            <a:avLst/>
          </a:prstGeom>
        </p:spPr>
      </p:pic>
      <p:pic>
        <p:nvPicPr>
          <p:cNvPr id="6" name="Рисунок 5" descr="6128524.jp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267200"/>
            <a:ext cx="16002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007c8ff26cd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43000" y="38100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Посмотрим, где же применяются </a:t>
            </a:r>
            <a:r>
              <a:rPr lang="ru-RU" sz="2000" b="1" dirty="0" err="1" smtClean="0"/>
              <a:t>алканы</a:t>
            </a:r>
            <a:r>
              <a:rPr lang="ru-RU" sz="2000" b="1" dirty="0" smtClean="0"/>
              <a:t>!!!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762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 descr="3738013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419600"/>
            <a:ext cx="2438400" cy="2146479"/>
          </a:xfrm>
          <a:prstGeom prst="rect">
            <a:avLst/>
          </a:prstGeom>
        </p:spPr>
      </p:pic>
      <p:pic>
        <p:nvPicPr>
          <p:cNvPr id="8" name="Рисунок 7" descr="98267733_me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572000"/>
            <a:ext cx="1571625" cy="1809750"/>
          </a:xfrm>
          <a:prstGeom prst="rect">
            <a:avLst/>
          </a:prstGeom>
        </p:spPr>
      </p:pic>
      <p:pic>
        <p:nvPicPr>
          <p:cNvPr id="9" name="Рисунок 8" descr="940903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228600"/>
            <a:ext cx="1066800" cy="1685925"/>
          </a:xfrm>
          <a:prstGeom prst="rect">
            <a:avLst/>
          </a:prstGeom>
        </p:spPr>
      </p:pic>
      <p:pic>
        <p:nvPicPr>
          <p:cNvPr id="10" name="Рисунок 9" descr="63.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1752600"/>
            <a:ext cx="1228726" cy="2234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838200"/>
            <a:ext cx="7772400" cy="5410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Области применения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алканов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сегодняшний день очень широки и разнообразны!!!</a:t>
            </a:r>
          </a:p>
          <a:p>
            <a:pPr algn="ctr">
              <a:buNone/>
            </a:pPr>
            <a:endParaRPr lang="ru-RU" dirty="0" smtClean="0"/>
          </a:p>
          <a:p>
            <a:r>
              <a:rPr lang="ru-RU" dirty="0" smtClean="0"/>
              <a:t>Например, газообразные вещества используют как ценный источник топлива. </a:t>
            </a:r>
            <a:r>
              <a:rPr lang="ru-RU" b="1" dirty="0" smtClean="0"/>
              <a:t>Примером</a:t>
            </a:r>
            <a:r>
              <a:rPr lang="ru-RU" dirty="0" smtClean="0"/>
              <a:t> может служить метан, из которого и состоит природный газ, а также пропанобутановая смесь. </a:t>
            </a:r>
          </a:p>
          <a:p>
            <a:r>
              <a:rPr lang="ru-RU" dirty="0" smtClean="0"/>
              <a:t>Еще один источник </a:t>
            </a:r>
            <a:r>
              <a:rPr lang="ru-RU" dirty="0" err="1" smtClean="0"/>
              <a:t>алканов</a:t>
            </a:r>
            <a:r>
              <a:rPr lang="ru-RU" dirty="0" smtClean="0"/>
              <a:t> — нефть, значение которой для современного человечества переоценить трудно. К нефтяным продуктам относят: бензины — используются в качестве топлива; керосин; дизельное топливо, или легкий газойль; тяжелый газойль, который применяют в качестве смазочного масла; остатки нефтяной перегонки используют для изготовления асфальта. Нефтяные продукты также используются для получения пластмасс, синтетических волокон, каучуков и некоторых моющих средств. </a:t>
            </a:r>
          </a:p>
          <a:p>
            <a:endParaRPr lang="ru-RU" dirty="0"/>
          </a:p>
        </p:txBody>
      </p:sp>
      <p:pic>
        <p:nvPicPr>
          <p:cNvPr id="5" name="Рисунок 4" descr="977161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28750" cy="119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ghlievodorody__alkany15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8557219" cy="640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5867400" y="6248400"/>
            <a:ext cx="3276600" cy="609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791200" y="6400800"/>
            <a:ext cx="3352800" cy="45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41</TotalTime>
  <Words>156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Cambria</vt:lpstr>
      <vt:lpstr>Franklin Gothic Book</vt:lpstr>
      <vt:lpstr>Perpetua</vt:lpstr>
      <vt:lpstr>Wingdings 2</vt:lpstr>
      <vt:lpstr>Справедливость</vt:lpstr>
      <vt:lpstr>Применение Алканов</vt:lpstr>
      <vt:lpstr>Что представляют собой алканы?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Алканов</dc:title>
  <dc:creator>Ilona)</dc:creator>
  <cp:lastModifiedBy>Кабинет 11</cp:lastModifiedBy>
  <cp:revision>7</cp:revision>
  <dcterms:created xsi:type="dcterms:W3CDTF">2016-10-06T17:29:54Z</dcterms:created>
  <dcterms:modified xsi:type="dcterms:W3CDTF">2016-10-07T05:48:00Z</dcterms:modified>
</cp:coreProperties>
</file>