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2" r:id="rId11"/>
    <p:sldId id="261" r:id="rId12"/>
    <p:sldId id="270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3300"/>
    <a:srgbClr val="0066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trad-v-kosuyu-liniy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064896" cy="631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0057_ORIGINAL_1274353316.jpg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564904"/>
            <a:ext cx="318135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tetrad-v-kosuyu-liniy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064896" cy="626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0057_ORIGINAL_1274353316.jpg - копия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72200" y="2636912"/>
            <a:ext cx="2559695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EC84A-40C9-4375-BC44-66C1F067A39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6336704" cy="1656184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апреля.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Классная работа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212976"/>
            <a:ext cx="4680520" cy="2088232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003300"/>
                </a:solidFill>
                <a:latin typeface="Comic Sans MS" pitchFamily="66" charset="0"/>
              </a:rPr>
              <a:t>Чистописание</a:t>
            </a:r>
            <a:endParaRPr lang="ru-RU" sz="48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698254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У неё тугие косы,</a:t>
            </a:r>
            <a:br>
              <a:rPr lang="ru-RU" dirty="0" smtClean="0"/>
            </a:br>
            <a:r>
              <a:rPr lang="ru-RU" dirty="0" smtClean="0"/>
              <a:t>От мальчишек льются слёзы,</a:t>
            </a:r>
            <a:br>
              <a:rPr lang="ru-RU" dirty="0" smtClean="0"/>
            </a:br>
            <a:r>
              <a:rPr lang="ru-RU" dirty="0" smtClean="0"/>
              <a:t>Доченька пригожая,</a:t>
            </a:r>
            <a:br>
              <a:rPr lang="ru-RU" dirty="0" smtClean="0"/>
            </a:br>
            <a:r>
              <a:rPr lang="ru-RU" dirty="0" smtClean="0"/>
              <a:t>Помощница хорошая.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292494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(</a:t>
            </a:r>
            <a:r>
              <a:rPr lang="ru-RU" sz="4000" dirty="0" smtClean="0">
                <a:solidFill>
                  <a:srgbClr val="0070C0"/>
                </a:solidFill>
              </a:rPr>
              <a:t>Дев</a:t>
            </a:r>
            <a:r>
              <a:rPr lang="ru-RU" sz="4000" dirty="0" smtClean="0">
                <a:solidFill>
                  <a:srgbClr val="00CC00"/>
                </a:solidFill>
              </a:rPr>
              <a:t>о</a:t>
            </a:r>
            <a:r>
              <a:rPr lang="ru-RU" sz="4000" dirty="0" smtClean="0">
                <a:solidFill>
                  <a:srgbClr val="0070C0"/>
                </a:solidFill>
              </a:rPr>
              <a:t>чка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r="21287" b="4776"/>
          <a:stretch/>
        </p:blipFill>
        <p:spPr bwMode="auto">
          <a:xfrm>
            <a:off x="6156176" y="2636912"/>
            <a:ext cx="2184034" cy="362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69847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</a:t>
            </a:r>
            <a:r>
              <a:rPr lang="ru-RU" dirty="0" smtClean="0">
                <a:solidFill>
                  <a:srgbClr val="00CC00"/>
                </a:solidFill>
              </a:rPr>
              <a:t>К</a:t>
            </a:r>
            <a:r>
              <a:rPr lang="ru-RU" dirty="0" smtClean="0"/>
              <a:t>уро</a:t>
            </a:r>
            <a:r>
              <a:rPr lang="ru-RU" dirty="0" smtClean="0">
                <a:solidFill>
                  <a:srgbClr val="00CC00"/>
                </a:solidFill>
              </a:rPr>
              <a:t>чк</a:t>
            </a:r>
            <a:r>
              <a:rPr lang="ru-RU" dirty="0" smtClean="0"/>
              <a:t>а </a:t>
            </a:r>
            <a:r>
              <a:rPr lang="ru-RU" dirty="0" smtClean="0">
                <a:solidFill>
                  <a:srgbClr val="00CC00"/>
                </a:solidFill>
              </a:rPr>
              <a:t>Р</a:t>
            </a:r>
            <a:r>
              <a:rPr lang="ru-RU" dirty="0" smtClean="0"/>
              <a:t>яба</a:t>
            </a:r>
            <a:r>
              <a:rPr lang="ru-RU" dirty="0" smtClean="0">
                <a:solidFill>
                  <a:srgbClr val="00CC00"/>
                </a:solidFill>
              </a:rPr>
              <a:t>,</a:t>
            </a:r>
            <a:r>
              <a:rPr lang="ru-RU" dirty="0" smtClean="0"/>
              <a:t> к</a:t>
            </a:r>
            <a:r>
              <a:rPr lang="ru-RU" dirty="0" smtClean="0">
                <a:solidFill>
                  <a:srgbClr val="00CC00"/>
                </a:solidFill>
              </a:rPr>
              <a:t>о</a:t>
            </a:r>
            <a:r>
              <a:rPr lang="ru-RU" dirty="0" smtClean="0"/>
              <a:t>рова  </a:t>
            </a:r>
            <a:br>
              <a:rPr lang="ru-RU" dirty="0" smtClean="0"/>
            </a:br>
            <a:r>
              <a:rPr lang="ru-RU" dirty="0" smtClean="0">
                <a:solidFill>
                  <a:srgbClr val="00CC00"/>
                </a:solidFill>
              </a:rPr>
              <a:t>Б</a:t>
            </a:r>
            <a:r>
              <a:rPr lang="ru-RU" dirty="0" smtClean="0"/>
              <a:t>урёнка</a:t>
            </a:r>
            <a:r>
              <a:rPr lang="ru-RU" dirty="0" smtClean="0">
                <a:solidFill>
                  <a:srgbClr val="00CC00"/>
                </a:solidFill>
              </a:rPr>
              <a:t>,</a:t>
            </a:r>
            <a:r>
              <a:rPr lang="ru-RU" dirty="0" smtClean="0"/>
              <a:t> свинья </a:t>
            </a:r>
            <a:r>
              <a:rPr lang="ru-RU" dirty="0" smtClean="0">
                <a:solidFill>
                  <a:srgbClr val="00CC00"/>
                </a:solidFill>
              </a:rPr>
              <a:t>Х</a:t>
            </a:r>
            <a:r>
              <a:rPr lang="ru-RU" dirty="0" smtClean="0"/>
              <a:t>авронья</a:t>
            </a:r>
            <a:r>
              <a:rPr lang="ru-RU" dirty="0" smtClean="0">
                <a:solidFill>
                  <a:srgbClr val="00CC00"/>
                </a:solidFill>
              </a:rPr>
              <a:t>,</a:t>
            </a:r>
            <a:r>
              <a:rPr lang="ru-RU" dirty="0" smtClean="0"/>
              <a:t> м</a:t>
            </a:r>
            <a:r>
              <a:rPr lang="ru-RU" dirty="0" smtClean="0">
                <a:solidFill>
                  <a:srgbClr val="00CC00"/>
                </a:solidFill>
              </a:rPr>
              <a:t>е</a:t>
            </a:r>
            <a:r>
              <a:rPr lang="ru-RU" dirty="0" smtClean="0"/>
              <a:t>дведь </a:t>
            </a:r>
            <a:r>
              <a:rPr lang="ru-RU" dirty="0" smtClean="0">
                <a:solidFill>
                  <a:srgbClr val="00CC00"/>
                </a:solidFill>
              </a:rPr>
              <a:t>М</a:t>
            </a:r>
            <a:r>
              <a:rPr lang="ru-RU" dirty="0" smtClean="0"/>
              <a:t>ихайло </a:t>
            </a:r>
            <a:r>
              <a:rPr lang="ru-RU" dirty="0" smtClean="0">
                <a:solidFill>
                  <a:srgbClr val="00CC00"/>
                </a:solidFill>
              </a:rPr>
              <a:t>П</a:t>
            </a:r>
            <a:r>
              <a:rPr lang="ru-RU" dirty="0" smtClean="0"/>
              <a:t>отапович</a:t>
            </a:r>
            <a:r>
              <a:rPr lang="ru-RU" dirty="0" smtClean="0">
                <a:solidFill>
                  <a:srgbClr val="00CC00"/>
                </a:solidFill>
              </a:rPr>
              <a:t>.</a:t>
            </a:r>
            <a:endParaRPr lang="ru-RU" dirty="0">
              <a:solidFill>
                <a:srgbClr val="00C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3"/>
            <a:ext cx="8435280" cy="25202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(К, к) </a:t>
            </a:r>
            <a:r>
              <a:rPr lang="ru-RU" dirty="0" err="1" smtClean="0"/>
              <a:t>урочка</a:t>
            </a:r>
            <a:r>
              <a:rPr lang="ru-RU" dirty="0" smtClean="0"/>
              <a:t>           (Х, х)</a:t>
            </a:r>
            <a:r>
              <a:rPr lang="ru-RU" dirty="0" err="1" smtClean="0"/>
              <a:t>авронья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(К, к)</a:t>
            </a:r>
            <a:r>
              <a:rPr lang="ru-RU" dirty="0" err="1" smtClean="0"/>
              <a:t>орова</a:t>
            </a:r>
            <a:r>
              <a:rPr lang="ru-RU" dirty="0" smtClean="0"/>
              <a:t>            (</a:t>
            </a:r>
            <a:r>
              <a:rPr lang="ru-RU" dirty="0" err="1" smtClean="0"/>
              <a:t>М,м</a:t>
            </a:r>
            <a:r>
              <a:rPr lang="ru-RU" dirty="0" smtClean="0"/>
              <a:t>)</a:t>
            </a:r>
            <a:r>
              <a:rPr lang="ru-RU" dirty="0" err="1" smtClean="0"/>
              <a:t>ихайло</a:t>
            </a:r>
            <a:r>
              <a:rPr lang="ru-RU" dirty="0" smtClean="0"/>
              <a:t> (П, п)</a:t>
            </a:r>
            <a:r>
              <a:rPr lang="ru-RU" dirty="0" err="1" smtClean="0"/>
              <a:t>отапович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(С, с)</a:t>
            </a:r>
            <a:r>
              <a:rPr lang="ru-RU" dirty="0" err="1" smtClean="0"/>
              <a:t>винья</a:t>
            </a:r>
            <a:r>
              <a:rPr lang="ru-RU" dirty="0" smtClean="0"/>
              <a:t>             (Б, б)</a:t>
            </a:r>
            <a:r>
              <a:rPr lang="ru-RU" dirty="0" err="1" smtClean="0"/>
              <a:t>урёнка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(М, м)</a:t>
            </a:r>
            <a:r>
              <a:rPr lang="ru-RU" dirty="0" err="1" smtClean="0"/>
              <a:t>едведь</a:t>
            </a:r>
            <a:r>
              <a:rPr lang="ru-RU" dirty="0" smtClean="0"/>
              <a:t>         (Р, р)</a:t>
            </a:r>
            <a:r>
              <a:rPr lang="ru-RU" dirty="0" err="1" smtClean="0"/>
              <a:t>яба</a:t>
            </a:r>
            <a:r>
              <a:rPr lang="ru-RU" dirty="0" smtClean="0"/>
              <a:t>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5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0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Ю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рий </a:t>
            </a:r>
            <a:r>
              <a:rPr lang="ru-RU" sz="4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лексеевич </a:t>
            </a:r>
            <a:r>
              <a:rPr lang="ru-RU" sz="4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а-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гарин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первый кос-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монавт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309634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56784" cy="306896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Ворона, петух, пав- </a:t>
            </a:r>
            <a:r>
              <a:rPr lang="ru-RU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лин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сорока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воробей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гусь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голубь, попугай.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501717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рона, с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рока, в</a:t>
            </a:r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о- ро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бей, попугай.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69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2"/>
          <a:stretch/>
        </p:blipFill>
        <p:spPr bwMode="auto">
          <a:xfrm>
            <a:off x="539552" y="230586"/>
            <a:ext cx="7848872" cy="593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9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41682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84076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3284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2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22265e6676078574f1029928274f2d7e3794e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89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3 апреля. Классная работа</vt:lpstr>
      <vt:lpstr>    Ворона, петух, пав- лин, сорока, воробей, гусь, голубь, попугай.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неё тугие косы, От мальчишек льются слёзы, Доченька пригожая, Помощница хорошая.</vt:lpstr>
      <vt:lpstr>          Курочка Ряба, корова   Бурёнка, свинья Хавронья, медведь Михайло Потапович.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User</cp:lastModifiedBy>
  <cp:revision>20</cp:revision>
  <dcterms:created xsi:type="dcterms:W3CDTF">2013-01-20T10:29:01Z</dcterms:created>
  <dcterms:modified xsi:type="dcterms:W3CDTF">2015-04-02T18:24:32Z</dcterms:modified>
</cp:coreProperties>
</file>