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6" r:id="rId5"/>
    <p:sldId id="263" r:id="rId6"/>
    <p:sldId id="267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94660"/>
  </p:normalViewPr>
  <p:slideViewPr>
    <p:cSldViewPr>
      <p:cViewPr>
        <p:scale>
          <a:sx n="50" d="100"/>
          <a:sy n="50" d="100"/>
        </p:scale>
        <p:origin x="-136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овая папка\49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4869160"/>
            <a:ext cx="8784976" cy="198884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Корней Чуковский</a:t>
            </a:r>
            <a:b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3600400" cy="36004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691680" y="0"/>
            <a:ext cx="511256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Вижу злые твои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глазауси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злые-презлые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зубауси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 smtClean="0"/>
          </a:p>
        </p:txBody>
      </p:sp>
      <p:pic>
        <p:nvPicPr>
          <p:cNvPr id="10" name="Picture 2" descr="C:\Users\maxim\Desktop\котауси\cat-2074514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285" y="1124744"/>
            <a:ext cx="3261715" cy="5301208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>
            <a:endCxn id="18" idx="3"/>
          </p:cNvCxnSpPr>
          <p:nvPr/>
        </p:nvCxnSpPr>
        <p:spPr>
          <a:xfrm>
            <a:off x="7338291" y="28076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-1200000" flipV="1">
            <a:off x="7242736" y="2715360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-1200000" flipV="1">
            <a:off x="7314745" y="2679356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-1200000" flipV="1">
            <a:off x="7386751" y="2643353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760000" flipV="1">
            <a:off x="7389187" y="2717795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8760000" flipV="1">
            <a:off x="7317179" y="2753799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72916"/>
            <a:ext cx="3384376" cy="3384376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763688" y="0"/>
            <a:ext cx="511256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 ответила умная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cxnSp>
        <p:nvCxnSpPr>
          <p:cNvPr id="20" name="Прямая соединительная линия 19"/>
          <p:cNvCxnSpPr>
            <a:endCxn id="18" idx="3"/>
          </p:cNvCxnSpPr>
          <p:nvPr/>
        </p:nvCxnSpPr>
        <p:spPr>
          <a:xfrm>
            <a:off x="7338291" y="28076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-1200000" flipV="1">
            <a:off x="7242736" y="2715360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-1200000" flipV="1">
            <a:off x="7314745" y="2679356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-1200000" flipV="1">
            <a:off x="7386751" y="2643353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760000" flipV="1">
            <a:off x="7389187" y="2717795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8760000" flipV="1">
            <a:off x="7317179" y="2753799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maxim\Desktop\котауси\cat-2074514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2840819" cy="46171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1475656" y="0"/>
            <a:ext cx="511256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скорее бегом от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0" name="Прямая соединительная линия 19"/>
          <p:cNvCxnSpPr>
            <a:endCxn id="18" idx="3"/>
          </p:cNvCxnSpPr>
          <p:nvPr/>
        </p:nvCxnSpPr>
        <p:spPr>
          <a:xfrm>
            <a:off x="7338291" y="28076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-1200000" flipV="1">
            <a:off x="7242736" y="2715360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-1200000" flipV="1">
            <a:off x="7314745" y="2679356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-1200000" flipV="1">
            <a:off x="7386751" y="2643353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760000" flipV="1">
            <a:off x="7389187" y="2717795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8760000" flipV="1">
            <a:off x="7317179" y="2753799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maxim\Desktop\котауси\cat-2074514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2840819" cy="4617132"/>
          </a:xfrm>
          <a:prstGeom prst="rect">
            <a:avLst/>
          </a:prstGeom>
          <a:noFill/>
        </p:spPr>
      </p:pic>
      <p:pic>
        <p:nvPicPr>
          <p:cNvPr id="10242" name="Picture 2" descr="C:\Users\maxim\Desktop\котауси\1762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88940" y="3524250"/>
            <a:ext cx="272415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5 -0.01018 L 1.5599 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3672408" cy="3672408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779912" y="332656"/>
            <a:ext cx="475252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Жила-была мышка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овая папка\49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maxim\Desktop\котауси\1223222316_gifs_animaux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6576" y="3068960"/>
            <a:ext cx="5704218" cy="3429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5301208"/>
            <a:ext cx="2880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049016" cy="204901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1763688" y="1052736"/>
            <a:ext cx="475252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 друг увидела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17 0.1489 L -0.86302 0.086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3600400" cy="36004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691680" y="0"/>
            <a:ext cx="511256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злые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глазауси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злые-презлые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зубауси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/>
          </a:p>
        </p:txBody>
      </p:sp>
      <p:pic>
        <p:nvPicPr>
          <p:cNvPr id="10" name="Picture 2" descr="C:\Users\maxim\Desktop\котауси\cat-2074514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285" y="1124744"/>
            <a:ext cx="3261715" cy="5301208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>
            <a:endCxn id="18" idx="3"/>
          </p:cNvCxnSpPr>
          <p:nvPr/>
        </p:nvCxnSpPr>
        <p:spPr>
          <a:xfrm>
            <a:off x="7338291" y="28076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-1200000" flipV="1">
            <a:off x="7242736" y="2715360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-1200000" flipV="1">
            <a:off x="7314745" y="2679356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-1200000" flipV="1">
            <a:off x="7386751" y="2643353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760000" flipV="1">
            <a:off x="7389187" y="2717795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8760000" flipV="1">
            <a:off x="7317179" y="2753799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овая папка\49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779912" y="332656"/>
            <a:ext cx="475252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Подбежала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150844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68044" y="2384884"/>
            <a:ext cx="7441127" cy="4473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515719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54388"/>
            <a:ext cx="2411760" cy="2411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49028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xim\Desktop\котауси\490109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428"/>
            <a:ext cx="9144000" cy="7281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_18_20101022_132871287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344" y="-123084"/>
            <a:ext cx="5617132" cy="6981083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5940152" y="3068960"/>
            <a:ext cx="1391405" cy="671196"/>
          </a:xfrm>
          <a:custGeom>
            <a:avLst/>
            <a:gdLst>
              <a:gd name="connsiteX0" fmla="*/ 24519 w 1391405"/>
              <a:gd name="connsiteY0" fmla="*/ 16033 h 671196"/>
              <a:gd name="connsiteX1" fmla="*/ 24519 w 1391405"/>
              <a:gd name="connsiteY1" fmla="*/ 16033 h 671196"/>
              <a:gd name="connsiteX2" fmla="*/ 29232 w 1391405"/>
              <a:gd name="connsiteY2" fmla="*/ 190429 h 671196"/>
              <a:gd name="connsiteX3" fmla="*/ 33946 w 1391405"/>
              <a:gd name="connsiteY3" fmla="*/ 270556 h 671196"/>
              <a:gd name="connsiteX4" fmla="*/ 43373 w 1391405"/>
              <a:gd name="connsiteY4" fmla="*/ 298837 h 671196"/>
              <a:gd name="connsiteX5" fmla="*/ 57513 w 1391405"/>
              <a:gd name="connsiteY5" fmla="*/ 388391 h 671196"/>
              <a:gd name="connsiteX6" fmla="*/ 62226 w 1391405"/>
              <a:gd name="connsiteY6" fmla="*/ 402532 h 671196"/>
              <a:gd name="connsiteX7" fmla="*/ 81080 w 1391405"/>
              <a:gd name="connsiteY7" fmla="*/ 416672 h 671196"/>
              <a:gd name="connsiteX8" fmla="*/ 81080 w 1391405"/>
              <a:gd name="connsiteY8" fmla="*/ 416672 h 671196"/>
              <a:gd name="connsiteX9" fmla="*/ 208342 w 1391405"/>
              <a:gd name="connsiteY9" fmla="*/ 473233 h 671196"/>
              <a:gd name="connsiteX10" fmla="*/ 345030 w 1391405"/>
              <a:gd name="connsiteY10" fmla="*/ 534507 h 671196"/>
              <a:gd name="connsiteX11" fmla="*/ 387451 w 1391405"/>
              <a:gd name="connsiteY11" fmla="*/ 548647 h 671196"/>
              <a:gd name="connsiteX12" fmla="*/ 401591 w 1391405"/>
              <a:gd name="connsiteY12" fmla="*/ 553361 h 671196"/>
              <a:gd name="connsiteX13" fmla="*/ 406304 w 1391405"/>
              <a:gd name="connsiteY13" fmla="*/ 572214 h 671196"/>
              <a:gd name="connsiteX14" fmla="*/ 415731 w 1391405"/>
              <a:gd name="connsiteY14" fmla="*/ 628775 h 671196"/>
              <a:gd name="connsiteX15" fmla="*/ 429871 w 1391405"/>
              <a:gd name="connsiteY15" fmla="*/ 657055 h 671196"/>
              <a:gd name="connsiteX16" fmla="*/ 448725 w 1391405"/>
              <a:gd name="connsiteY16" fmla="*/ 671196 h 671196"/>
              <a:gd name="connsiteX17" fmla="*/ 495859 w 1391405"/>
              <a:gd name="connsiteY17" fmla="*/ 666482 h 671196"/>
              <a:gd name="connsiteX18" fmla="*/ 519426 w 1391405"/>
              <a:gd name="connsiteY18" fmla="*/ 661769 h 671196"/>
              <a:gd name="connsiteX19" fmla="*/ 519426 w 1391405"/>
              <a:gd name="connsiteY19" fmla="*/ 661769 h 671196"/>
              <a:gd name="connsiteX20" fmla="*/ 571274 w 1391405"/>
              <a:gd name="connsiteY20" fmla="*/ 647629 h 671196"/>
              <a:gd name="connsiteX21" fmla="*/ 585414 w 1391405"/>
              <a:gd name="connsiteY21" fmla="*/ 642915 h 671196"/>
              <a:gd name="connsiteX22" fmla="*/ 604267 w 1391405"/>
              <a:gd name="connsiteY22" fmla="*/ 633488 h 671196"/>
              <a:gd name="connsiteX23" fmla="*/ 627834 w 1391405"/>
              <a:gd name="connsiteY23" fmla="*/ 624062 h 671196"/>
              <a:gd name="connsiteX24" fmla="*/ 670255 w 1391405"/>
              <a:gd name="connsiteY24" fmla="*/ 605208 h 671196"/>
              <a:gd name="connsiteX25" fmla="*/ 703249 w 1391405"/>
              <a:gd name="connsiteY25" fmla="*/ 595781 h 671196"/>
              <a:gd name="connsiteX26" fmla="*/ 731529 w 1391405"/>
              <a:gd name="connsiteY26" fmla="*/ 591068 h 671196"/>
              <a:gd name="connsiteX27" fmla="*/ 745669 w 1391405"/>
              <a:gd name="connsiteY27" fmla="*/ 581641 h 671196"/>
              <a:gd name="connsiteX28" fmla="*/ 773950 w 1391405"/>
              <a:gd name="connsiteY28" fmla="*/ 576928 h 671196"/>
              <a:gd name="connsiteX29" fmla="*/ 792803 w 1391405"/>
              <a:gd name="connsiteY29" fmla="*/ 572214 h 671196"/>
              <a:gd name="connsiteX30" fmla="*/ 821084 w 1391405"/>
              <a:gd name="connsiteY30" fmla="*/ 562787 h 671196"/>
              <a:gd name="connsiteX31" fmla="*/ 835224 w 1391405"/>
              <a:gd name="connsiteY31" fmla="*/ 567501 h 671196"/>
              <a:gd name="connsiteX32" fmla="*/ 849364 w 1391405"/>
              <a:gd name="connsiteY32" fmla="*/ 576928 h 671196"/>
              <a:gd name="connsiteX33" fmla="*/ 877645 w 1391405"/>
              <a:gd name="connsiteY33" fmla="*/ 581641 h 671196"/>
              <a:gd name="connsiteX34" fmla="*/ 896498 w 1391405"/>
              <a:gd name="connsiteY34" fmla="*/ 591068 h 671196"/>
              <a:gd name="connsiteX35" fmla="*/ 962486 w 1391405"/>
              <a:gd name="connsiteY35" fmla="*/ 591068 h 671196"/>
              <a:gd name="connsiteX36" fmla="*/ 990766 w 1391405"/>
              <a:gd name="connsiteY36" fmla="*/ 576928 h 671196"/>
              <a:gd name="connsiteX37" fmla="*/ 1033187 w 1391405"/>
              <a:gd name="connsiteY37" fmla="*/ 558074 h 671196"/>
              <a:gd name="connsiteX38" fmla="*/ 1047327 w 1391405"/>
              <a:gd name="connsiteY38" fmla="*/ 553361 h 671196"/>
              <a:gd name="connsiteX39" fmla="*/ 1113315 w 1391405"/>
              <a:gd name="connsiteY39" fmla="*/ 548647 h 671196"/>
              <a:gd name="connsiteX40" fmla="*/ 1136882 w 1391405"/>
              <a:gd name="connsiteY40" fmla="*/ 543934 h 671196"/>
              <a:gd name="connsiteX41" fmla="*/ 1184016 w 1391405"/>
              <a:gd name="connsiteY41" fmla="*/ 520367 h 671196"/>
              <a:gd name="connsiteX42" fmla="*/ 1226436 w 1391405"/>
              <a:gd name="connsiteY42" fmla="*/ 496800 h 671196"/>
              <a:gd name="connsiteX43" fmla="*/ 1268857 w 1391405"/>
              <a:gd name="connsiteY43" fmla="*/ 482659 h 671196"/>
              <a:gd name="connsiteX44" fmla="*/ 1292424 w 1391405"/>
              <a:gd name="connsiteY44" fmla="*/ 473233 h 671196"/>
              <a:gd name="connsiteX45" fmla="*/ 1325418 w 1391405"/>
              <a:gd name="connsiteY45" fmla="*/ 463806 h 671196"/>
              <a:gd name="connsiteX46" fmla="*/ 1353698 w 1391405"/>
              <a:gd name="connsiteY46" fmla="*/ 444952 h 671196"/>
              <a:gd name="connsiteX47" fmla="*/ 1391405 w 1391405"/>
              <a:gd name="connsiteY47" fmla="*/ 430812 h 671196"/>
              <a:gd name="connsiteX48" fmla="*/ 1391405 w 1391405"/>
              <a:gd name="connsiteY48" fmla="*/ 430812 h 671196"/>
              <a:gd name="connsiteX49" fmla="*/ 1386692 w 1391405"/>
              <a:gd name="connsiteY49" fmla="*/ 294123 h 671196"/>
              <a:gd name="connsiteX50" fmla="*/ 1381979 w 1391405"/>
              <a:gd name="connsiteY50" fmla="*/ 279983 h 671196"/>
              <a:gd name="connsiteX51" fmla="*/ 1377265 w 1391405"/>
              <a:gd name="connsiteY51" fmla="*/ 242276 h 671196"/>
              <a:gd name="connsiteX52" fmla="*/ 1381979 w 1391405"/>
              <a:gd name="connsiteY52" fmla="*/ 11319 h 671196"/>
              <a:gd name="connsiteX53" fmla="*/ 1381979 w 1391405"/>
              <a:gd name="connsiteY53" fmla="*/ 11319 h 671196"/>
              <a:gd name="connsiteX54" fmla="*/ 1268857 w 1391405"/>
              <a:gd name="connsiteY54" fmla="*/ 11319 h 671196"/>
              <a:gd name="connsiteX55" fmla="*/ 1212296 w 1391405"/>
              <a:gd name="connsiteY55" fmla="*/ 58453 h 671196"/>
              <a:gd name="connsiteX56" fmla="*/ 1193443 w 1391405"/>
              <a:gd name="connsiteY56" fmla="*/ 72594 h 671196"/>
              <a:gd name="connsiteX57" fmla="*/ 1165162 w 1391405"/>
              <a:gd name="connsiteY57" fmla="*/ 115014 h 671196"/>
              <a:gd name="connsiteX58" fmla="*/ 1136882 w 1391405"/>
              <a:gd name="connsiteY58" fmla="*/ 129154 h 671196"/>
              <a:gd name="connsiteX59" fmla="*/ 1108601 w 1391405"/>
              <a:gd name="connsiteY59" fmla="*/ 138581 h 671196"/>
              <a:gd name="connsiteX60" fmla="*/ 1075608 w 1391405"/>
              <a:gd name="connsiteY60" fmla="*/ 157435 h 671196"/>
              <a:gd name="connsiteX61" fmla="*/ 1052041 w 1391405"/>
              <a:gd name="connsiteY61" fmla="*/ 162148 h 671196"/>
              <a:gd name="connsiteX62" fmla="*/ 1028474 w 1391405"/>
              <a:gd name="connsiteY62" fmla="*/ 152721 h 671196"/>
              <a:gd name="connsiteX63" fmla="*/ 1000193 w 1391405"/>
              <a:gd name="connsiteY63" fmla="*/ 138581 h 671196"/>
              <a:gd name="connsiteX64" fmla="*/ 910638 w 1391405"/>
              <a:gd name="connsiteY64" fmla="*/ 138581 h 671196"/>
              <a:gd name="connsiteX65" fmla="*/ 910638 w 1391405"/>
              <a:gd name="connsiteY65" fmla="*/ 138581 h 671196"/>
              <a:gd name="connsiteX66" fmla="*/ 604267 w 1391405"/>
              <a:gd name="connsiteY66" fmla="*/ 138581 h 671196"/>
              <a:gd name="connsiteX67" fmla="*/ 585414 w 1391405"/>
              <a:gd name="connsiteY67" fmla="*/ 119728 h 671196"/>
              <a:gd name="connsiteX68" fmla="*/ 557133 w 1391405"/>
              <a:gd name="connsiteY68" fmla="*/ 96161 h 671196"/>
              <a:gd name="connsiteX69" fmla="*/ 557133 w 1391405"/>
              <a:gd name="connsiteY69" fmla="*/ 96161 h 671196"/>
              <a:gd name="connsiteX70" fmla="*/ 453438 w 1391405"/>
              <a:gd name="connsiteY70" fmla="*/ 82020 h 671196"/>
              <a:gd name="connsiteX71" fmla="*/ 420445 w 1391405"/>
              <a:gd name="connsiteY71" fmla="*/ 77307 h 671196"/>
              <a:gd name="connsiteX72" fmla="*/ 326177 w 1391405"/>
              <a:gd name="connsiteY72" fmla="*/ 67880 h 671196"/>
              <a:gd name="connsiteX73" fmla="*/ 288469 w 1391405"/>
              <a:gd name="connsiteY73" fmla="*/ 63167 h 671196"/>
              <a:gd name="connsiteX74" fmla="*/ 189488 w 1391405"/>
              <a:gd name="connsiteY74" fmla="*/ 58453 h 671196"/>
              <a:gd name="connsiteX75" fmla="*/ 175348 w 1391405"/>
              <a:gd name="connsiteY75" fmla="*/ 49026 h 671196"/>
              <a:gd name="connsiteX76" fmla="*/ 156494 w 1391405"/>
              <a:gd name="connsiteY76" fmla="*/ 34886 h 671196"/>
              <a:gd name="connsiteX77" fmla="*/ 128214 w 1391405"/>
              <a:gd name="connsiteY77" fmla="*/ 25459 h 671196"/>
              <a:gd name="connsiteX78" fmla="*/ 104647 w 1391405"/>
              <a:gd name="connsiteY78" fmla="*/ 16033 h 671196"/>
              <a:gd name="connsiteX79" fmla="*/ 43373 w 1391405"/>
              <a:gd name="connsiteY79" fmla="*/ 20746 h 671196"/>
              <a:gd name="connsiteX80" fmla="*/ 29232 w 1391405"/>
              <a:gd name="connsiteY80" fmla="*/ 25459 h 671196"/>
              <a:gd name="connsiteX81" fmla="*/ 5665 w 1391405"/>
              <a:gd name="connsiteY81" fmla="*/ 20746 h 671196"/>
              <a:gd name="connsiteX82" fmla="*/ 24519 w 1391405"/>
              <a:gd name="connsiteY82" fmla="*/ 16033 h 67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91405" h="671196">
                <a:moveTo>
                  <a:pt x="24519" y="16033"/>
                </a:moveTo>
                <a:lnTo>
                  <a:pt x="24519" y="16033"/>
                </a:lnTo>
                <a:cubicBezTo>
                  <a:pt x="26090" y="74165"/>
                  <a:pt x="27080" y="132316"/>
                  <a:pt x="29232" y="190429"/>
                </a:cubicBezTo>
                <a:cubicBezTo>
                  <a:pt x="30222" y="217166"/>
                  <a:pt x="30485" y="244026"/>
                  <a:pt x="33946" y="270556"/>
                </a:cubicBezTo>
                <a:cubicBezTo>
                  <a:pt x="35231" y="280409"/>
                  <a:pt x="43373" y="298837"/>
                  <a:pt x="43373" y="298837"/>
                </a:cubicBezTo>
                <a:cubicBezTo>
                  <a:pt x="45552" y="314089"/>
                  <a:pt x="51463" y="364189"/>
                  <a:pt x="57513" y="388391"/>
                </a:cubicBezTo>
                <a:cubicBezTo>
                  <a:pt x="58718" y="393211"/>
                  <a:pt x="60004" y="398088"/>
                  <a:pt x="62226" y="402532"/>
                </a:cubicBezTo>
                <a:cubicBezTo>
                  <a:pt x="70603" y="419287"/>
                  <a:pt x="67538" y="416672"/>
                  <a:pt x="81080" y="416672"/>
                </a:cubicBezTo>
                <a:lnTo>
                  <a:pt x="81080" y="416672"/>
                </a:lnTo>
                <a:cubicBezTo>
                  <a:pt x="197915" y="483435"/>
                  <a:pt x="95612" y="431362"/>
                  <a:pt x="208342" y="473233"/>
                </a:cubicBezTo>
                <a:cubicBezTo>
                  <a:pt x="397095" y="543341"/>
                  <a:pt x="254737" y="489360"/>
                  <a:pt x="345030" y="534507"/>
                </a:cubicBezTo>
                <a:cubicBezTo>
                  <a:pt x="366703" y="545344"/>
                  <a:pt x="366444" y="542645"/>
                  <a:pt x="387451" y="548647"/>
                </a:cubicBezTo>
                <a:cubicBezTo>
                  <a:pt x="392228" y="550012"/>
                  <a:pt x="396878" y="551790"/>
                  <a:pt x="401591" y="553361"/>
                </a:cubicBezTo>
                <a:cubicBezTo>
                  <a:pt x="403162" y="559645"/>
                  <a:pt x="405239" y="565824"/>
                  <a:pt x="406304" y="572214"/>
                </a:cubicBezTo>
                <a:cubicBezTo>
                  <a:pt x="413187" y="613508"/>
                  <a:pt x="407248" y="599085"/>
                  <a:pt x="415731" y="628775"/>
                </a:cubicBezTo>
                <a:cubicBezTo>
                  <a:pt x="418797" y="639506"/>
                  <a:pt x="421611" y="648794"/>
                  <a:pt x="429871" y="657055"/>
                </a:cubicBezTo>
                <a:cubicBezTo>
                  <a:pt x="435426" y="662610"/>
                  <a:pt x="442440" y="666482"/>
                  <a:pt x="448725" y="671196"/>
                </a:cubicBezTo>
                <a:cubicBezTo>
                  <a:pt x="464436" y="669625"/>
                  <a:pt x="480208" y="668569"/>
                  <a:pt x="495859" y="666482"/>
                </a:cubicBezTo>
                <a:cubicBezTo>
                  <a:pt x="503800" y="665423"/>
                  <a:pt x="519426" y="661769"/>
                  <a:pt x="519426" y="661769"/>
                </a:cubicBezTo>
                <a:lnTo>
                  <a:pt x="519426" y="661769"/>
                </a:lnTo>
                <a:lnTo>
                  <a:pt x="571274" y="647629"/>
                </a:lnTo>
                <a:cubicBezTo>
                  <a:pt x="576051" y="646264"/>
                  <a:pt x="580847" y="644872"/>
                  <a:pt x="585414" y="642915"/>
                </a:cubicBezTo>
                <a:cubicBezTo>
                  <a:pt x="591872" y="640147"/>
                  <a:pt x="597846" y="636342"/>
                  <a:pt x="604267" y="633488"/>
                </a:cubicBezTo>
                <a:cubicBezTo>
                  <a:pt x="611999" y="630052"/>
                  <a:pt x="620102" y="627498"/>
                  <a:pt x="627834" y="624062"/>
                </a:cubicBezTo>
                <a:cubicBezTo>
                  <a:pt x="666402" y="606921"/>
                  <a:pt x="625538" y="621977"/>
                  <a:pt x="670255" y="605208"/>
                </a:cubicBezTo>
                <a:cubicBezTo>
                  <a:pt x="680518" y="601359"/>
                  <a:pt x="692643" y="597902"/>
                  <a:pt x="703249" y="595781"/>
                </a:cubicBezTo>
                <a:cubicBezTo>
                  <a:pt x="712620" y="593907"/>
                  <a:pt x="722102" y="592639"/>
                  <a:pt x="731529" y="591068"/>
                </a:cubicBezTo>
                <a:cubicBezTo>
                  <a:pt x="736242" y="587926"/>
                  <a:pt x="740295" y="583432"/>
                  <a:pt x="745669" y="581641"/>
                </a:cubicBezTo>
                <a:cubicBezTo>
                  <a:pt x="754736" y="578619"/>
                  <a:pt x="764579" y="578802"/>
                  <a:pt x="773950" y="576928"/>
                </a:cubicBezTo>
                <a:cubicBezTo>
                  <a:pt x="780302" y="575658"/>
                  <a:pt x="786598" y="574075"/>
                  <a:pt x="792803" y="572214"/>
                </a:cubicBezTo>
                <a:cubicBezTo>
                  <a:pt x="802321" y="569358"/>
                  <a:pt x="821084" y="562787"/>
                  <a:pt x="821084" y="562787"/>
                </a:cubicBezTo>
                <a:cubicBezTo>
                  <a:pt x="825797" y="564358"/>
                  <a:pt x="830780" y="565279"/>
                  <a:pt x="835224" y="567501"/>
                </a:cubicBezTo>
                <a:cubicBezTo>
                  <a:pt x="840291" y="570035"/>
                  <a:pt x="843990" y="575137"/>
                  <a:pt x="849364" y="576928"/>
                </a:cubicBezTo>
                <a:cubicBezTo>
                  <a:pt x="858431" y="579950"/>
                  <a:pt x="868218" y="580070"/>
                  <a:pt x="877645" y="581641"/>
                </a:cubicBezTo>
                <a:cubicBezTo>
                  <a:pt x="883929" y="584783"/>
                  <a:pt x="889832" y="588846"/>
                  <a:pt x="896498" y="591068"/>
                </a:cubicBezTo>
                <a:cubicBezTo>
                  <a:pt x="922759" y="599822"/>
                  <a:pt x="932095" y="594445"/>
                  <a:pt x="962486" y="591068"/>
                </a:cubicBezTo>
                <a:cubicBezTo>
                  <a:pt x="1003005" y="564054"/>
                  <a:pt x="951742" y="596439"/>
                  <a:pt x="990766" y="576928"/>
                </a:cubicBezTo>
                <a:cubicBezTo>
                  <a:pt x="1035584" y="554520"/>
                  <a:pt x="960227" y="582394"/>
                  <a:pt x="1033187" y="558074"/>
                </a:cubicBezTo>
                <a:cubicBezTo>
                  <a:pt x="1037900" y="556503"/>
                  <a:pt x="1042371" y="553715"/>
                  <a:pt x="1047327" y="553361"/>
                </a:cubicBezTo>
                <a:lnTo>
                  <a:pt x="1113315" y="548647"/>
                </a:lnTo>
                <a:cubicBezTo>
                  <a:pt x="1121171" y="547076"/>
                  <a:pt x="1129589" y="547249"/>
                  <a:pt x="1136882" y="543934"/>
                </a:cubicBezTo>
                <a:cubicBezTo>
                  <a:pt x="1205467" y="512759"/>
                  <a:pt x="1134207" y="532818"/>
                  <a:pt x="1184016" y="520367"/>
                </a:cubicBezTo>
                <a:cubicBezTo>
                  <a:pt x="1216430" y="498757"/>
                  <a:pt x="1201548" y="505095"/>
                  <a:pt x="1226436" y="496800"/>
                </a:cubicBezTo>
                <a:cubicBezTo>
                  <a:pt x="1253933" y="478469"/>
                  <a:pt x="1225872" y="494382"/>
                  <a:pt x="1268857" y="482659"/>
                </a:cubicBezTo>
                <a:cubicBezTo>
                  <a:pt x="1277020" y="480433"/>
                  <a:pt x="1284502" y="476204"/>
                  <a:pt x="1292424" y="473233"/>
                </a:cubicBezTo>
                <a:cubicBezTo>
                  <a:pt x="1305957" y="468158"/>
                  <a:pt x="1310548" y="467523"/>
                  <a:pt x="1325418" y="463806"/>
                </a:cubicBezTo>
                <a:cubicBezTo>
                  <a:pt x="1334845" y="457521"/>
                  <a:pt x="1342950" y="448535"/>
                  <a:pt x="1353698" y="444952"/>
                </a:cubicBezTo>
                <a:cubicBezTo>
                  <a:pt x="1385312" y="434414"/>
                  <a:pt x="1373091" y="439969"/>
                  <a:pt x="1391405" y="430812"/>
                </a:cubicBezTo>
                <a:lnTo>
                  <a:pt x="1391405" y="430812"/>
                </a:lnTo>
                <a:cubicBezTo>
                  <a:pt x="1389834" y="385249"/>
                  <a:pt x="1389536" y="339624"/>
                  <a:pt x="1386692" y="294123"/>
                </a:cubicBezTo>
                <a:cubicBezTo>
                  <a:pt x="1386382" y="289164"/>
                  <a:pt x="1382868" y="284871"/>
                  <a:pt x="1381979" y="279983"/>
                </a:cubicBezTo>
                <a:cubicBezTo>
                  <a:pt x="1379713" y="267520"/>
                  <a:pt x="1378836" y="254845"/>
                  <a:pt x="1377265" y="242276"/>
                </a:cubicBezTo>
                <a:cubicBezTo>
                  <a:pt x="1382813" y="64751"/>
                  <a:pt x="1381979" y="141748"/>
                  <a:pt x="1381979" y="11319"/>
                </a:cubicBezTo>
                <a:lnTo>
                  <a:pt x="1381979" y="11319"/>
                </a:lnTo>
                <a:cubicBezTo>
                  <a:pt x="1346767" y="7407"/>
                  <a:pt x="1302814" y="0"/>
                  <a:pt x="1268857" y="11319"/>
                </a:cubicBezTo>
                <a:cubicBezTo>
                  <a:pt x="1241988" y="20275"/>
                  <a:pt x="1231358" y="42113"/>
                  <a:pt x="1212296" y="58453"/>
                </a:cubicBezTo>
                <a:cubicBezTo>
                  <a:pt x="1206332" y="63566"/>
                  <a:pt x="1199727" y="67880"/>
                  <a:pt x="1193443" y="72594"/>
                </a:cubicBezTo>
                <a:cubicBezTo>
                  <a:pt x="1185604" y="88270"/>
                  <a:pt x="1179689" y="103393"/>
                  <a:pt x="1165162" y="115014"/>
                </a:cubicBezTo>
                <a:cubicBezTo>
                  <a:pt x="1156932" y="121598"/>
                  <a:pt x="1146611" y="125100"/>
                  <a:pt x="1136882" y="129154"/>
                </a:cubicBezTo>
                <a:cubicBezTo>
                  <a:pt x="1127709" y="132976"/>
                  <a:pt x="1108601" y="138581"/>
                  <a:pt x="1108601" y="138581"/>
                </a:cubicBezTo>
                <a:cubicBezTo>
                  <a:pt x="1098258" y="145476"/>
                  <a:pt x="1087567" y="153449"/>
                  <a:pt x="1075608" y="157435"/>
                </a:cubicBezTo>
                <a:cubicBezTo>
                  <a:pt x="1068008" y="159968"/>
                  <a:pt x="1059897" y="160577"/>
                  <a:pt x="1052041" y="162148"/>
                </a:cubicBezTo>
                <a:cubicBezTo>
                  <a:pt x="1044185" y="159006"/>
                  <a:pt x="1036042" y="156505"/>
                  <a:pt x="1028474" y="152721"/>
                </a:cubicBezTo>
                <a:cubicBezTo>
                  <a:pt x="1017595" y="147282"/>
                  <a:pt x="1013221" y="139173"/>
                  <a:pt x="1000193" y="138581"/>
                </a:cubicBezTo>
                <a:cubicBezTo>
                  <a:pt x="970372" y="137225"/>
                  <a:pt x="940490" y="138581"/>
                  <a:pt x="910638" y="138581"/>
                </a:cubicBezTo>
                <a:lnTo>
                  <a:pt x="910638" y="138581"/>
                </a:lnTo>
                <a:cubicBezTo>
                  <a:pt x="833708" y="140985"/>
                  <a:pt x="680417" y="148871"/>
                  <a:pt x="604267" y="138581"/>
                </a:cubicBezTo>
                <a:cubicBezTo>
                  <a:pt x="595460" y="137391"/>
                  <a:pt x="592102" y="125580"/>
                  <a:pt x="585414" y="119728"/>
                </a:cubicBezTo>
                <a:cubicBezTo>
                  <a:pt x="540578" y="80496"/>
                  <a:pt x="584801" y="123826"/>
                  <a:pt x="557133" y="96161"/>
                </a:cubicBezTo>
                <a:lnTo>
                  <a:pt x="557133" y="96161"/>
                </a:lnTo>
                <a:cubicBezTo>
                  <a:pt x="484610" y="80044"/>
                  <a:pt x="543447" y="91021"/>
                  <a:pt x="453438" y="82020"/>
                </a:cubicBezTo>
                <a:cubicBezTo>
                  <a:pt x="442384" y="80915"/>
                  <a:pt x="431469" y="78685"/>
                  <a:pt x="420445" y="77307"/>
                </a:cubicBezTo>
                <a:cubicBezTo>
                  <a:pt x="363435" y="70181"/>
                  <a:pt x="388950" y="74488"/>
                  <a:pt x="326177" y="67880"/>
                </a:cubicBezTo>
                <a:cubicBezTo>
                  <a:pt x="313579" y="66554"/>
                  <a:pt x="301106" y="64039"/>
                  <a:pt x="288469" y="63167"/>
                </a:cubicBezTo>
                <a:cubicBezTo>
                  <a:pt x="255516" y="60894"/>
                  <a:pt x="222482" y="60024"/>
                  <a:pt x="189488" y="58453"/>
                </a:cubicBezTo>
                <a:cubicBezTo>
                  <a:pt x="184775" y="55311"/>
                  <a:pt x="179958" y="52319"/>
                  <a:pt x="175348" y="49026"/>
                </a:cubicBezTo>
                <a:cubicBezTo>
                  <a:pt x="168956" y="44460"/>
                  <a:pt x="163520" y="38399"/>
                  <a:pt x="156494" y="34886"/>
                </a:cubicBezTo>
                <a:cubicBezTo>
                  <a:pt x="147606" y="30442"/>
                  <a:pt x="137440" y="29149"/>
                  <a:pt x="128214" y="25459"/>
                </a:cubicBezTo>
                <a:lnTo>
                  <a:pt x="104647" y="16033"/>
                </a:lnTo>
                <a:cubicBezTo>
                  <a:pt x="84222" y="17604"/>
                  <a:pt x="63700" y="18205"/>
                  <a:pt x="43373" y="20746"/>
                </a:cubicBezTo>
                <a:cubicBezTo>
                  <a:pt x="38443" y="21362"/>
                  <a:pt x="34201" y="25459"/>
                  <a:pt x="29232" y="25459"/>
                </a:cubicBezTo>
                <a:cubicBezTo>
                  <a:pt x="21221" y="25459"/>
                  <a:pt x="0" y="26410"/>
                  <a:pt x="5665" y="20746"/>
                </a:cubicBezTo>
                <a:cubicBezTo>
                  <a:pt x="12332" y="14081"/>
                  <a:pt x="21377" y="16818"/>
                  <a:pt x="24519" y="160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328084" y="2924944"/>
            <a:ext cx="778767" cy="678730"/>
          </a:xfrm>
          <a:custGeom>
            <a:avLst/>
            <a:gdLst>
              <a:gd name="connsiteX0" fmla="*/ 10482 w 778767"/>
              <a:gd name="connsiteY0" fmla="*/ 14141 h 678730"/>
              <a:gd name="connsiteX1" fmla="*/ 269719 w 778767"/>
              <a:gd name="connsiteY1" fmla="*/ 0 h 678730"/>
              <a:gd name="connsiteX2" fmla="*/ 269719 w 778767"/>
              <a:gd name="connsiteY2" fmla="*/ 0 h 678730"/>
              <a:gd name="connsiteX3" fmla="*/ 321567 w 778767"/>
              <a:gd name="connsiteY3" fmla="*/ 23567 h 678730"/>
              <a:gd name="connsiteX4" fmla="*/ 345134 w 778767"/>
              <a:gd name="connsiteY4" fmla="*/ 32994 h 678730"/>
              <a:gd name="connsiteX5" fmla="*/ 359274 w 778767"/>
              <a:gd name="connsiteY5" fmla="*/ 42421 h 678730"/>
              <a:gd name="connsiteX6" fmla="*/ 378127 w 778767"/>
              <a:gd name="connsiteY6" fmla="*/ 51848 h 678730"/>
              <a:gd name="connsiteX7" fmla="*/ 415835 w 778767"/>
              <a:gd name="connsiteY7" fmla="*/ 80128 h 678730"/>
              <a:gd name="connsiteX8" fmla="*/ 425261 w 778767"/>
              <a:gd name="connsiteY8" fmla="*/ 94268 h 678730"/>
              <a:gd name="connsiteX9" fmla="*/ 453542 w 778767"/>
              <a:gd name="connsiteY9" fmla="*/ 103695 h 678730"/>
              <a:gd name="connsiteX10" fmla="*/ 500676 w 778767"/>
              <a:gd name="connsiteY10" fmla="*/ 136689 h 678730"/>
              <a:gd name="connsiteX11" fmla="*/ 524243 w 778767"/>
              <a:gd name="connsiteY11" fmla="*/ 141402 h 678730"/>
              <a:gd name="connsiteX12" fmla="*/ 538383 w 778767"/>
              <a:gd name="connsiteY12" fmla="*/ 146116 h 678730"/>
              <a:gd name="connsiteX13" fmla="*/ 566663 w 778767"/>
              <a:gd name="connsiteY13" fmla="*/ 150829 h 678730"/>
              <a:gd name="connsiteX14" fmla="*/ 604371 w 778767"/>
              <a:gd name="connsiteY14" fmla="*/ 160256 h 678730"/>
              <a:gd name="connsiteX15" fmla="*/ 632651 w 778767"/>
              <a:gd name="connsiteY15" fmla="*/ 164969 h 678730"/>
              <a:gd name="connsiteX16" fmla="*/ 651505 w 778767"/>
              <a:gd name="connsiteY16" fmla="*/ 169683 h 678730"/>
              <a:gd name="connsiteX17" fmla="*/ 684498 w 778767"/>
              <a:gd name="connsiteY17" fmla="*/ 174396 h 678730"/>
              <a:gd name="connsiteX18" fmla="*/ 726919 w 778767"/>
              <a:gd name="connsiteY18" fmla="*/ 188536 h 678730"/>
              <a:gd name="connsiteX19" fmla="*/ 741059 w 778767"/>
              <a:gd name="connsiteY19" fmla="*/ 193250 h 678730"/>
              <a:gd name="connsiteX20" fmla="*/ 764626 w 778767"/>
              <a:gd name="connsiteY20" fmla="*/ 193250 h 678730"/>
              <a:gd name="connsiteX21" fmla="*/ 764626 w 778767"/>
              <a:gd name="connsiteY21" fmla="*/ 193250 h 678730"/>
              <a:gd name="connsiteX22" fmla="*/ 769340 w 778767"/>
              <a:gd name="connsiteY22" fmla="*/ 235670 h 678730"/>
              <a:gd name="connsiteX23" fmla="*/ 774053 w 778767"/>
              <a:gd name="connsiteY23" fmla="*/ 268664 h 678730"/>
              <a:gd name="connsiteX24" fmla="*/ 778767 w 778767"/>
              <a:gd name="connsiteY24" fmla="*/ 358219 h 678730"/>
              <a:gd name="connsiteX25" fmla="*/ 769340 w 778767"/>
              <a:gd name="connsiteY25" fmla="*/ 542042 h 678730"/>
              <a:gd name="connsiteX26" fmla="*/ 755199 w 778767"/>
              <a:gd name="connsiteY26" fmla="*/ 626883 h 678730"/>
              <a:gd name="connsiteX27" fmla="*/ 750486 w 778767"/>
              <a:gd name="connsiteY27" fmla="*/ 645736 h 678730"/>
              <a:gd name="connsiteX28" fmla="*/ 745773 w 778767"/>
              <a:gd name="connsiteY28" fmla="*/ 678730 h 678730"/>
              <a:gd name="connsiteX29" fmla="*/ 750486 w 778767"/>
              <a:gd name="connsiteY29" fmla="*/ 598602 h 678730"/>
              <a:gd name="connsiteX30" fmla="*/ 755199 w 778767"/>
              <a:gd name="connsiteY30" fmla="*/ 584462 h 678730"/>
              <a:gd name="connsiteX31" fmla="*/ 750486 w 778767"/>
              <a:gd name="connsiteY31" fmla="*/ 537328 h 678730"/>
              <a:gd name="connsiteX32" fmla="*/ 750486 w 778767"/>
              <a:gd name="connsiteY32" fmla="*/ 537328 h 678730"/>
              <a:gd name="connsiteX33" fmla="*/ 684498 w 778767"/>
              <a:gd name="connsiteY33" fmla="*/ 509048 h 678730"/>
              <a:gd name="connsiteX34" fmla="*/ 651505 w 778767"/>
              <a:gd name="connsiteY34" fmla="*/ 490194 h 678730"/>
              <a:gd name="connsiteX35" fmla="*/ 580804 w 778767"/>
              <a:gd name="connsiteY35" fmla="*/ 466627 h 678730"/>
              <a:gd name="connsiteX36" fmla="*/ 519529 w 778767"/>
              <a:gd name="connsiteY36" fmla="*/ 433633 h 678730"/>
              <a:gd name="connsiteX37" fmla="*/ 505389 w 778767"/>
              <a:gd name="connsiteY37" fmla="*/ 428920 h 678730"/>
              <a:gd name="connsiteX38" fmla="*/ 467682 w 778767"/>
              <a:gd name="connsiteY38" fmla="*/ 410066 h 678730"/>
              <a:gd name="connsiteX39" fmla="*/ 425261 w 778767"/>
              <a:gd name="connsiteY39" fmla="*/ 377073 h 678730"/>
              <a:gd name="connsiteX40" fmla="*/ 396981 w 778767"/>
              <a:gd name="connsiteY40" fmla="*/ 358219 h 678730"/>
              <a:gd name="connsiteX41" fmla="*/ 345134 w 778767"/>
              <a:gd name="connsiteY41" fmla="*/ 311085 h 678730"/>
              <a:gd name="connsiteX42" fmla="*/ 302713 w 778767"/>
              <a:gd name="connsiteY42" fmla="*/ 296945 h 678730"/>
              <a:gd name="connsiteX43" fmla="*/ 283859 w 778767"/>
              <a:gd name="connsiteY43" fmla="*/ 282805 h 678730"/>
              <a:gd name="connsiteX44" fmla="*/ 213158 w 778767"/>
              <a:gd name="connsiteY44" fmla="*/ 230957 h 678730"/>
              <a:gd name="connsiteX45" fmla="*/ 199018 w 778767"/>
              <a:gd name="connsiteY45" fmla="*/ 212103 h 678730"/>
              <a:gd name="connsiteX46" fmla="*/ 170738 w 778767"/>
              <a:gd name="connsiteY46" fmla="*/ 202677 h 678730"/>
              <a:gd name="connsiteX47" fmla="*/ 118890 w 778767"/>
              <a:gd name="connsiteY47" fmla="*/ 174396 h 678730"/>
              <a:gd name="connsiteX48" fmla="*/ 85896 w 778767"/>
              <a:gd name="connsiteY48" fmla="*/ 146116 h 678730"/>
              <a:gd name="connsiteX49" fmla="*/ 52903 w 778767"/>
              <a:gd name="connsiteY49" fmla="*/ 117835 h 678730"/>
              <a:gd name="connsiteX50" fmla="*/ 43476 w 778767"/>
              <a:gd name="connsiteY50" fmla="*/ 98982 h 678730"/>
              <a:gd name="connsiteX51" fmla="*/ 15195 w 778767"/>
              <a:gd name="connsiteY51" fmla="*/ 75415 h 678730"/>
              <a:gd name="connsiteX52" fmla="*/ 10482 w 778767"/>
              <a:gd name="connsiteY52" fmla="*/ 61275 h 678730"/>
              <a:gd name="connsiteX53" fmla="*/ 1055 w 778767"/>
              <a:gd name="connsiteY53" fmla="*/ 47134 h 678730"/>
              <a:gd name="connsiteX54" fmla="*/ 5769 w 778767"/>
              <a:gd name="connsiteY54" fmla="*/ 18854 h 678730"/>
              <a:gd name="connsiteX55" fmla="*/ 10482 w 778767"/>
              <a:gd name="connsiteY55" fmla="*/ 14141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78767" h="678730">
                <a:moveTo>
                  <a:pt x="10482" y="14141"/>
                </a:moveTo>
                <a:lnTo>
                  <a:pt x="269719" y="0"/>
                </a:lnTo>
                <a:lnTo>
                  <a:pt x="269719" y="0"/>
                </a:lnTo>
                <a:lnTo>
                  <a:pt x="321567" y="23567"/>
                </a:lnTo>
                <a:cubicBezTo>
                  <a:pt x="329318" y="26958"/>
                  <a:pt x="337566" y="29210"/>
                  <a:pt x="345134" y="32994"/>
                </a:cubicBezTo>
                <a:cubicBezTo>
                  <a:pt x="350201" y="35527"/>
                  <a:pt x="354356" y="39610"/>
                  <a:pt x="359274" y="42421"/>
                </a:cubicBezTo>
                <a:cubicBezTo>
                  <a:pt x="365374" y="45907"/>
                  <a:pt x="372506" y="47632"/>
                  <a:pt x="378127" y="51848"/>
                </a:cubicBezTo>
                <a:cubicBezTo>
                  <a:pt x="425768" y="87579"/>
                  <a:pt x="370201" y="57311"/>
                  <a:pt x="415835" y="80128"/>
                </a:cubicBezTo>
                <a:cubicBezTo>
                  <a:pt x="418977" y="84841"/>
                  <a:pt x="420457" y="91266"/>
                  <a:pt x="425261" y="94268"/>
                </a:cubicBezTo>
                <a:cubicBezTo>
                  <a:pt x="433687" y="99535"/>
                  <a:pt x="453542" y="103695"/>
                  <a:pt x="453542" y="103695"/>
                </a:cubicBezTo>
                <a:cubicBezTo>
                  <a:pt x="460977" y="109271"/>
                  <a:pt x="495400" y="135634"/>
                  <a:pt x="500676" y="136689"/>
                </a:cubicBezTo>
                <a:cubicBezTo>
                  <a:pt x="508532" y="138260"/>
                  <a:pt x="516471" y="139459"/>
                  <a:pt x="524243" y="141402"/>
                </a:cubicBezTo>
                <a:cubicBezTo>
                  <a:pt x="529063" y="142607"/>
                  <a:pt x="533533" y="145038"/>
                  <a:pt x="538383" y="146116"/>
                </a:cubicBezTo>
                <a:cubicBezTo>
                  <a:pt x="547712" y="148189"/>
                  <a:pt x="557318" y="148827"/>
                  <a:pt x="566663" y="150829"/>
                </a:cubicBezTo>
                <a:cubicBezTo>
                  <a:pt x="579332" y="153544"/>
                  <a:pt x="591591" y="158126"/>
                  <a:pt x="604371" y="160256"/>
                </a:cubicBezTo>
                <a:cubicBezTo>
                  <a:pt x="613798" y="161827"/>
                  <a:pt x="623280" y="163095"/>
                  <a:pt x="632651" y="164969"/>
                </a:cubicBezTo>
                <a:cubicBezTo>
                  <a:pt x="639003" y="166239"/>
                  <a:pt x="645131" y="168524"/>
                  <a:pt x="651505" y="169683"/>
                </a:cubicBezTo>
                <a:cubicBezTo>
                  <a:pt x="662435" y="171670"/>
                  <a:pt x="673500" y="172825"/>
                  <a:pt x="684498" y="174396"/>
                </a:cubicBezTo>
                <a:lnTo>
                  <a:pt x="726919" y="188536"/>
                </a:lnTo>
                <a:cubicBezTo>
                  <a:pt x="731632" y="190107"/>
                  <a:pt x="736091" y="193250"/>
                  <a:pt x="741059" y="193250"/>
                </a:cubicBezTo>
                <a:lnTo>
                  <a:pt x="764626" y="193250"/>
                </a:lnTo>
                <a:lnTo>
                  <a:pt x="764626" y="193250"/>
                </a:lnTo>
                <a:cubicBezTo>
                  <a:pt x="766197" y="207390"/>
                  <a:pt x="767575" y="221553"/>
                  <a:pt x="769340" y="235670"/>
                </a:cubicBezTo>
                <a:cubicBezTo>
                  <a:pt x="770718" y="246694"/>
                  <a:pt x="773201" y="257587"/>
                  <a:pt x="774053" y="268664"/>
                </a:cubicBezTo>
                <a:cubicBezTo>
                  <a:pt x="776346" y="298469"/>
                  <a:pt x="777196" y="328367"/>
                  <a:pt x="778767" y="358219"/>
                </a:cubicBezTo>
                <a:cubicBezTo>
                  <a:pt x="775625" y="419493"/>
                  <a:pt x="773333" y="480817"/>
                  <a:pt x="769340" y="542042"/>
                </a:cubicBezTo>
                <a:cubicBezTo>
                  <a:pt x="768297" y="558039"/>
                  <a:pt x="756881" y="618474"/>
                  <a:pt x="755199" y="626883"/>
                </a:cubicBezTo>
                <a:cubicBezTo>
                  <a:pt x="753929" y="633235"/>
                  <a:pt x="751645" y="639363"/>
                  <a:pt x="750486" y="645736"/>
                </a:cubicBezTo>
                <a:cubicBezTo>
                  <a:pt x="748499" y="656666"/>
                  <a:pt x="747344" y="667732"/>
                  <a:pt x="745773" y="678730"/>
                </a:cubicBezTo>
                <a:cubicBezTo>
                  <a:pt x="747344" y="652021"/>
                  <a:pt x="747824" y="625225"/>
                  <a:pt x="750486" y="598602"/>
                </a:cubicBezTo>
                <a:cubicBezTo>
                  <a:pt x="750980" y="593658"/>
                  <a:pt x="755199" y="589430"/>
                  <a:pt x="755199" y="584462"/>
                </a:cubicBezTo>
                <a:cubicBezTo>
                  <a:pt x="755199" y="568672"/>
                  <a:pt x="750486" y="553118"/>
                  <a:pt x="750486" y="537328"/>
                </a:cubicBezTo>
                <a:lnTo>
                  <a:pt x="750486" y="537328"/>
                </a:lnTo>
                <a:cubicBezTo>
                  <a:pt x="728490" y="527901"/>
                  <a:pt x="706104" y="519337"/>
                  <a:pt x="684498" y="509048"/>
                </a:cubicBezTo>
                <a:cubicBezTo>
                  <a:pt x="673062" y="503602"/>
                  <a:pt x="662983" y="495551"/>
                  <a:pt x="651505" y="490194"/>
                </a:cubicBezTo>
                <a:cubicBezTo>
                  <a:pt x="577341" y="455584"/>
                  <a:pt x="648641" y="493762"/>
                  <a:pt x="580804" y="466627"/>
                </a:cubicBezTo>
                <a:cubicBezTo>
                  <a:pt x="526151" y="444766"/>
                  <a:pt x="560851" y="454294"/>
                  <a:pt x="519529" y="433633"/>
                </a:cubicBezTo>
                <a:cubicBezTo>
                  <a:pt x="515085" y="431411"/>
                  <a:pt x="509833" y="431142"/>
                  <a:pt x="505389" y="428920"/>
                </a:cubicBezTo>
                <a:cubicBezTo>
                  <a:pt x="460858" y="406655"/>
                  <a:pt x="499572" y="420697"/>
                  <a:pt x="467682" y="410066"/>
                </a:cubicBezTo>
                <a:cubicBezTo>
                  <a:pt x="445529" y="387913"/>
                  <a:pt x="459091" y="399626"/>
                  <a:pt x="425261" y="377073"/>
                </a:cubicBezTo>
                <a:cubicBezTo>
                  <a:pt x="415834" y="370789"/>
                  <a:pt x="404992" y="366230"/>
                  <a:pt x="396981" y="358219"/>
                </a:cubicBezTo>
                <a:cubicBezTo>
                  <a:pt x="386165" y="347403"/>
                  <a:pt x="358281" y="318097"/>
                  <a:pt x="345134" y="311085"/>
                </a:cubicBezTo>
                <a:cubicBezTo>
                  <a:pt x="331982" y="304071"/>
                  <a:pt x="316853" y="301658"/>
                  <a:pt x="302713" y="296945"/>
                </a:cubicBezTo>
                <a:cubicBezTo>
                  <a:pt x="296428" y="292232"/>
                  <a:pt x="290395" y="287163"/>
                  <a:pt x="283859" y="282805"/>
                </a:cubicBezTo>
                <a:cubicBezTo>
                  <a:pt x="258735" y="266055"/>
                  <a:pt x="232975" y="257380"/>
                  <a:pt x="213158" y="230957"/>
                </a:cubicBezTo>
                <a:cubicBezTo>
                  <a:pt x="208445" y="224672"/>
                  <a:pt x="205554" y="216461"/>
                  <a:pt x="199018" y="212103"/>
                </a:cubicBezTo>
                <a:cubicBezTo>
                  <a:pt x="190750" y="206591"/>
                  <a:pt x="179625" y="207121"/>
                  <a:pt x="170738" y="202677"/>
                </a:cubicBezTo>
                <a:cubicBezTo>
                  <a:pt x="155011" y="194813"/>
                  <a:pt x="131923" y="183706"/>
                  <a:pt x="118890" y="174396"/>
                </a:cubicBezTo>
                <a:cubicBezTo>
                  <a:pt x="107103" y="165977"/>
                  <a:pt x="97207" y="155165"/>
                  <a:pt x="85896" y="146116"/>
                </a:cubicBezTo>
                <a:cubicBezTo>
                  <a:pt x="68083" y="131866"/>
                  <a:pt x="69922" y="140527"/>
                  <a:pt x="52903" y="117835"/>
                </a:cubicBezTo>
                <a:cubicBezTo>
                  <a:pt x="48687" y="112214"/>
                  <a:pt x="47560" y="104699"/>
                  <a:pt x="43476" y="98982"/>
                </a:cubicBezTo>
                <a:cubicBezTo>
                  <a:pt x="35227" y="87434"/>
                  <a:pt x="26471" y="82932"/>
                  <a:pt x="15195" y="75415"/>
                </a:cubicBezTo>
                <a:cubicBezTo>
                  <a:pt x="13624" y="70702"/>
                  <a:pt x="12704" y="65719"/>
                  <a:pt x="10482" y="61275"/>
                </a:cubicBezTo>
                <a:cubicBezTo>
                  <a:pt x="7949" y="56208"/>
                  <a:pt x="1681" y="52764"/>
                  <a:pt x="1055" y="47134"/>
                </a:cubicBezTo>
                <a:cubicBezTo>
                  <a:pt x="0" y="37636"/>
                  <a:pt x="1495" y="27402"/>
                  <a:pt x="5769" y="18854"/>
                </a:cubicBezTo>
                <a:cubicBezTo>
                  <a:pt x="8302" y="13787"/>
                  <a:pt x="19909" y="9427"/>
                  <a:pt x="10482" y="1414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932" y="4005064"/>
            <a:ext cx="936104" cy="25922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0" y="296652"/>
            <a:ext cx="3600400" cy="242088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 замахала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хвостауси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xim\Desktop\котауси\490109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428"/>
            <a:ext cx="9144000" cy="7281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_18_20101022_132871287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344" y="-123084"/>
            <a:ext cx="5617132" cy="6981083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5940152" y="3068960"/>
            <a:ext cx="1391405" cy="671196"/>
          </a:xfrm>
          <a:custGeom>
            <a:avLst/>
            <a:gdLst>
              <a:gd name="connsiteX0" fmla="*/ 24519 w 1391405"/>
              <a:gd name="connsiteY0" fmla="*/ 16033 h 671196"/>
              <a:gd name="connsiteX1" fmla="*/ 24519 w 1391405"/>
              <a:gd name="connsiteY1" fmla="*/ 16033 h 671196"/>
              <a:gd name="connsiteX2" fmla="*/ 29232 w 1391405"/>
              <a:gd name="connsiteY2" fmla="*/ 190429 h 671196"/>
              <a:gd name="connsiteX3" fmla="*/ 33946 w 1391405"/>
              <a:gd name="connsiteY3" fmla="*/ 270556 h 671196"/>
              <a:gd name="connsiteX4" fmla="*/ 43373 w 1391405"/>
              <a:gd name="connsiteY4" fmla="*/ 298837 h 671196"/>
              <a:gd name="connsiteX5" fmla="*/ 57513 w 1391405"/>
              <a:gd name="connsiteY5" fmla="*/ 388391 h 671196"/>
              <a:gd name="connsiteX6" fmla="*/ 62226 w 1391405"/>
              <a:gd name="connsiteY6" fmla="*/ 402532 h 671196"/>
              <a:gd name="connsiteX7" fmla="*/ 81080 w 1391405"/>
              <a:gd name="connsiteY7" fmla="*/ 416672 h 671196"/>
              <a:gd name="connsiteX8" fmla="*/ 81080 w 1391405"/>
              <a:gd name="connsiteY8" fmla="*/ 416672 h 671196"/>
              <a:gd name="connsiteX9" fmla="*/ 208342 w 1391405"/>
              <a:gd name="connsiteY9" fmla="*/ 473233 h 671196"/>
              <a:gd name="connsiteX10" fmla="*/ 345030 w 1391405"/>
              <a:gd name="connsiteY10" fmla="*/ 534507 h 671196"/>
              <a:gd name="connsiteX11" fmla="*/ 387451 w 1391405"/>
              <a:gd name="connsiteY11" fmla="*/ 548647 h 671196"/>
              <a:gd name="connsiteX12" fmla="*/ 401591 w 1391405"/>
              <a:gd name="connsiteY12" fmla="*/ 553361 h 671196"/>
              <a:gd name="connsiteX13" fmla="*/ 406304 w 1391405"/>
              <a:gd name="connsiteY13" fmla="*/ 572214 h 671196"/>
              <a:gd name="connsiteX14" fmla="*/ 415731 w 1391405"/>
              <a:gd name="connsiteY14" fmla="*/ 628775 h 671196"/>
              <a:gd name="connsiteX15" fmla="*/ 429871 w 1391405"/>
              <a:gd name="connsiteY15" fmla="*/ 657055 h 671196"/>
              <a:gd name="connsiteX16" fmla="*/ 448725 w 1391405"/>
              <a:gd name="connsiteY16" fmla="*/ 671196 h 671196"/>
              <a:gd name="connsiteX17" fmla="*/ 495859 w 1391405"/>
              <a:gd name="connsiteY17" fmla="*/ 666482 h 671196"/>
              <a:gd name="connsiteX18" fmla="*/ 519426 w 1391405"/>
              <a:gd name="connsiteY18" fmla="*/ 661769 h 671196"/>
              <a:gd name="connsiteX19" fmla="*/ 519426 w 1391405"/>
              <a:gd name="connsiteY19" fmla="*/ 661769 h 671196"/>
              <a:gd name="connsiteX20" fmla="*/ 571274 w 1391405"/>
              <a:gd name="connsiteY20" fmla="*/ 647629 h 671196"/>
              <a:gd name="connsiteX21" fmla="*/ 585414 w 1391405"/>
              <a:gd name="connsiteY21" fmla="*/ 642915 h 671196"/>
              <a:gd name="connsiteX22" fmla="*/ 604267 w 1391405"/>
              <a:gd name="connsiteY22" fmla="*/ 633488 h 671196"/>
              <a:gd name="connsiteX23" fmla="*/ 627834 w 1391405"/>
              <a:gd name="connsiteY23" fmla="*/ 624062 h 671196"/>
              <a:gd name="connsiteX24" fmla="*/ 670255 w 1391405"/>
              <a:gd name="connsiteY24" fmla="*/ 605208 h 671196"/>
              <a:gd name="connsiteX25" fmla="*/ 703249 w 1391405"/>
              <a:gd name="connsiteY25" fmla="*/ 595781 h 671196"/>
              <a:gd name="connsiteX26" fmla="*/ 731529 w 1391405"/>
              <a:gd name="connsiteY26" fmla="*/ 591068 h 671196"/>
              <a:gd name="connsiteX27" fmla="*/ 745669 w 1391405"/>
              <a:gd name="connsiteY27" fmla="*/ 581641 h 671196"/>
              <a:gd name="connsiteX28" fmla="*/ 773950 w 1391405"/>
              <a:gd name="connsiteY28" fmla="*/ 576928 h 671196"/>
              <a:gd name="connsiteX29" fmla="*/ 792803 w 1391405"/>
              <a:gd name="connsiteY29" fmla="*/ 572214 h 671196"/>
              <a:gd name="connsiteX30" fmla="*/ 821084 w 1391405"/>
              <a:gd name="connsiteY30" fmla="*/ 562787 h 671196"/>
              <a:gd name="connsiteX31" fmla="*/ 835224 w 1391405"/>
              <a:gd name="connsiteY31" fmla="*/ 567501 h 671196"/>
              <a:gd name="connsiteX32" fmla="*/ 849364 w 1391405"/>
              <a:gd name="connsiteY32" fmla="*/ 576928 h 671196"/>
              <a:gd name="connsiteX33" fmla="*/ 877645 w 1391405"/>
              <a:gd name="connsiteY33" fmla="*/ 581641 h 671196"/>
              <a:gd name="connsiteX34" fmla="*/ 896498 w 1391405"/>
              <a:gd name="connsiteY34" fmla="*/ 591068 h 671196"/>
              <a:gd name="connsiteX35" fmla="*/ 962486 w 1391405"/>
              <a:gd name="connsiteY35" fmla="*/ 591068 h 671196"/>
              <a:gd name="connsiteX36" fmla="*/ 990766 w 1391405"/>
              <a:gd name="connsiteY36" fmla="*/ 576928 h 671196"/>
              <a:gd name="connsiteX37" fmla="*/ 1033187 w 1391405"/>
              <a:gd name="connsiteY37" fmla="*/ 558074 h 671196"/>
              <a:gd name="connsiteX38" fmla="*/ 1047327 w 1391405"/>
              <a:gd name="connsiteY38" fmla="*/ 553361 h 671196"/>
              <a:gd name="connsiteX39" fmla="*/ 1113315 w 1391405"/>
              <a:gd name="connsiteY39" fmla="*/ 548647 h 671196"/>
              <a:gd name="connsiteX40" fmla="*/ 1136882 w 1391405"/>
              <a:gd name="connsiteY40" fmla="*/ 543934 h 671196"/>
              <a:gd name="connsiteX41" fmla="*/ 1184016 w 1391405"/>
              <a:gd name="connsiteY41" fmla="*/ 520367 h 671196"/>
              <a:gd name="connsiteX42" fmla="*/ 1226436 w 1391405"/>
              <a:gd name="connsiteY42" fmla="*/ 496800 h 671196"/>
              <a:gd name="connsiteX43" fmla="*/ 1268857 w 1391405"/>
              <a:gd name="connsiteY43" fmla="*/ 482659 h 671196"/>
              <a:gd name="connsiteX44" fmla="*/ 1292424 w 1391405"/>
              <a:gd name="connsiteY44" fmla="*/ 473233 h 671196"/>
              <a:gd name="connsiteX45" fmla="*/ 1325418 w 1391405"/>
              <a:gd name="connsiteY45" fmla="*/ 463806 h 671196"/>
              <a:gd name="connsiteX46" fmla="*/ 1353698 w 1391405"/>
              <a:gd name="connsiteY46" fmla="*/ 444952 h 671196"/>
              <a:gd name="connsiteX47" fmla="*/ 1391405 w 1391405"/>
              <a:gd name="connsiteY47" fmla="*/ 430812 h 671196"/>
              <a:gd name="connsiteX48" fmla="*/ 1391405 w 1391405"/>
              <a:gd name="connsiteY48" fmla="*/ 430812 h 671196"/>
              <a:gd name="connsiteX49" fmla="*/ 1386692 w 1391405"/>
              <a:gd name="connsiteY49" fmla="*/ 294123 h 671196"/>
              <a:gd name="connsiteX50" fmla="*/ 1381979 w 1391405"/>
              <a:gd name="connsiteY50" fmla="*/ 279983 h 671196"/>
              <a:gd name="connsiteX51" fmla="*/ 1377265 w 1391405"/>
              <a:gd name="connsiteY51" fmla="*/ 242276 h 671196"/>
              <a:gd name="connsiteX52" fmla="*/ 1381979 w 1391405"/>
              <a:gd name="connsiteY52" fmla="*/ 11319 h 671196"/>
              <a:gd name="connsiteX53" fmla="*/ 1381979 w 1391405"/>
              <a:gd name="connsiteY53" fmla="*/ 11319 h 671196"/>
              <a:gd name="connsiteX54" fmla="*/ 1268857 w 1391405"/>
              <a:gd name="connsiteY54" fmla="*/ 11319 h 671196"/>
              <a:gd name="connsiteX55" fmla="*/ 1212296 w 1391405"/>
              <a:gd name="connsiteY55" fmla="*/ 58453 h 671196"/>
              <a:gd name="connsiteX56" fmla="*/ 1193443 w 1391405"/>
              <a:gd name="connsiteY56" fmla="*/ 72594 h 671196"/>
              <a:gd name="connsiteX57" fmla="*/ 1165162 w 1391405"/>
              <a:gd name="connsiteY57" fmla="*/ 115014 h 671196"/>
              <a:gd name="connsiteX58" fmla="*/ 1136882 w 1391405"/>
              <a:gd name="connsiteY58" fmla="*/ 129154 h 671196"/>
              <a:gd name="connsiteX59" fmla="*/ 1108601 w 1391405"/>
              <a:gd name="connsiteY59" fmla="*/ 138581 h 671196"/>
              <a:gd name="connsiteX60" fmla="*/ 1075608 w 1391405"/>
              <a:gd name="connsiteY60" fmla="*/ 157435 h 671196"/>
              <a:gd name="connsiteX61" fmla="*/ 1052041 w 1391405"/>
              <a:gd name="connsiteY61" fmla="*/ 162148 h 671196"/>
              <a:gd name="connsiteX62" fmla="*/ 1028474 w 1391405"/>
              <a:gd name="connsiteY62" fmla="*/ 152721 h 671196"/>
              <a:gd name="connsiteX63" fmla="*/ 1000193 w 1391405"/>
              <a:gd name="connsiteY63" fmla="*/ 138581 h 671196"/>
              <a:gd name="connsiteX64" fmla="*/ 910638 w 1391405"/>
              <a:gd name="connsiteY64" fmla="*/ 138581 h 671196"/>
              <a:gd name="connsiteX65" fmla="*/ 910638 w 1391405"/>
              <a:gd name="connsiteY65" fmla="*/ 138581 h 671196"/>
              <a:gd name="connsiteX66" fmla="*/ 604267 w 1391405"/>
              <a:gd name="connsiteY66" fmla="*/ 138581 h 671196"/>
              <a:gd name="connsiteX67" fmla="*/ 585414 w 1391405"/>
              <a:gd name="connsiteY67" fmla="*/ 119728 h 671196"/>
              <a:gd name="connsiteX68" fmla="*/ 557133 w 1391405"/>
              <a:gd name="connsiteY68" fmla="*/ 96161 h 671196"/>
              <a:gd name="connsiteX69" fmla="*/ 557133 w 1391405"/>
              <a:gd name="connsiteY69" fmla="*/ 96161 h 671196"/>
              <a:gd name="connsiteX70" fmla="*/ 453438 w 1391405"/>
              <a:gd name="connsiteY70" fmla="*/ 82020 h 671196"/>
              <a:gd name="connsiteX71" fmla="*/ 420445 w 1391405"/>
              <a:gd name="connsiteY71" fmla="*/ 77307 h 671196"/>
              <a:gd name="connsiteX72" fmla="*/ 326177 w 1391405"/>
              <a:gd name="connsiteY72" fmla="*/ 67880 h 671196"/>
              <a:gd name="connsiteX73" fmla="*/ 288469 w 1391405"/>
              <a:gd name="connsiteY73" fmla="*/ 63167 h 671196"/>
              <a:gd name="connsiteX74" fmla="*/ 189488 w 1391405"/>
              <a:gd name="connsiteY74" fmla="*/ 58453 h 671196"/>
              <a:gd name="connsiteX75" fmla="*/ 175348 w 1391405"/>
              <a:gd name="connsiteY75" fmla="*/ 49026 h 671196"/>
              <a:gd name="connsiteX76" fmla="*/ 156494 w 1391405"/>
              <a:gd name="connsiteY76" fmla="*/ 34886 h 671196"/>
              <a:gd name="connsiteX77" fmla="*/ 128214 w 1391405"/>
              <a:gd name="connsiteY77" fmla="*/ 25459 h 671196"/>
              <a:gd name="connsiteX78" fmla="*/ 104647 w 1391405"/>
              <a:gd name="connsiteY78" fmla="*/ 16033 h 671196"/>
              <a:gd name="connsiteX79" fmla="*/ 43373 w 1391405"/>
              <a:gd name="connsiteY79" fmla="*/ 20746 h 671196"/>
              <a:gd name="connsiteX80" fmla="*/ 29232 w 1391405"/>
              <a:gd name="connsiteY80" fmla="*/ 25459 h 671196"/>
              <a:gd name="connsiteX81" fmla="*/ 5665 w 1391405"/>
              <a:gd name="connsiteY81" fmla="*/ 20746 h 671196"/>
              <a:gd name="connsiteX82" fmla="*/ 24519 w 1391405"/>
              <a:gd name="connsiteY82" fmla="*/ 16033 h 67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91405" h="671196">
                <a:moveTo>
                  <a:pt x="24519" y="16033"/>
                </a:moveTo>
                <a:lnTo>
                  <a:pt x="24519" y="16033"/>
                </a:lnTo>
                <a:cubicBezTo>
                  <a:pt x="26090" y="74165"/>
                  <a:pt x="27080" y="132316"/>
                  <a:pt x="29232" y="190429"/>
                </a:cubicBezTo>
                <a:cubicBezTo>
                  <a:pt x="30222" y="217166"/>
                  <a:pt x="30485" y="244026"/>
                  <a:pt x="33946" y="270556"/>
                </a:cubicBezTo>
                <a:cubicBezTo>
                  <a:pt x="35231" y="280409"/>
                  <a:pt x="43373" y="298837"/>
                  <a:pt x="43373" y="298837"/>
                </a:cubicBezTo>
                <a:cubicBezTo>
                  <a:pt x="45552" y="314089"/>
                  <a:pt x="51463" y="364189"/>
                  <a:pt x="57513" y="388391"/>
                </a:cubicBezTo>
                <a:cubicBezTo>
                  <a:pt x="58718" y="393211"/>
                  <a:pt x="60004" y="398088"/>
                  <a:pt x="62226" y="402532"/>
                </a:cubicBezTo>
                <a:cubicBezTo>
                  <a:pt x="70603" y="419287"/>
                  <a:pt x="67538" y="416672"/>
                  <a:pt x="81080" y="416672"/>
                </a:cubicBezTo>
                <a:lnTo>
                  <a:pt x="81080" y="416672"/>
                </a:lnTo>
                <a:cubicBezTo>
                  <a:pt x="197915" y="483435"/>
                  <a:pt x="95612" y="431362"/>
                  <a:pt x="208342" y="473233"/>
                </a:cubicBezTo>
                <a:cubicBezTo>
                  <a:pt x="397095" y="543341"/>
                  <a:pt x="254737" y="489360"/>
                  <a:pt x="345030" y="534507"/>
                </a:cubicBezTo>
                <a:cubicBezTo>
                  <a:pt x="366703" y="545344"/>
                  <a:pt x="366444" y="542645"/>
                  <a:pt x="387451" y="548647"/>
                </a:cubicBezTo>
                <a:cubicBezTo>
                  <a:pt x="392228" y="550012"/>
                  <a:pt x="396878" y="551790"/>
                  <a:pt x="401591" y="553361"/>
                </a:cubicBezTo>
                <a:cubicBezTo>
                  <a:pt x="403162" y="559645"/>
                  <a:pt x="405239" y="565824"/>
                  <a:pt x="406304" y="572214"/>
                </a:cubicBezTo>
                <a:cubicBezTo>
                  <a:pt x="413187" y="613508"/>
                  <a:pt x="407248" y="599085"/>
                  <a:pt x="415731" y="628775"/>
                </a:cubicBezTo>
                <a:cubicBezTo>
                  <a:pt x="418797" y="639506"/>
                  <a:pt x="421611" y="648794"/>
                  <a:pt x="429871" y="657055"/>
                </a:cubicBezTo>
                <a:cubicBezTo>
                  <a:pt x="435426" y="662610"/>
                  <a:pt x="442440" y="666482"/>
                  <a:pt x="448725" y="671196"/>
                </a:cubicBezTo>
                <a:cubicBezTo>
                  <a:pt x="464436" y="669625"/>
                  <a:pt x="480208" y="668569"/>
                  <a:pt x="495859" y="666482"/>
                </a:cubicBezTo>
                <a:cubicBezTo>
                  <a:pt x="503800" y="665423"/>
                  <a:pt x="519426" y="661769"/>
                  <a:pt x="519426" y="661769"/>
                </a:cubicBezTo>
                <a:lnTo>
                  <a:pt x="519426" y="661769"/>
                </a:lnTo>
                <a:lnTo>
                  <a:pt x="571274" y="647629"/>
                </a:lnTo>
                <a:cubicBezTo>
                  <a:pt x="576051" y="646264"/>
                  <a:pt x="580847" y="644872"/>
                  <a:pt x="585414" y="642915"/>
                </a:cubicBezTo>
                <a:cubicBezTo>
                  <a:pt x="591872" y="640147"/>
                  <a:pt x="597846" y="636342"/>
                  <a:pt x="604267" y="633488"/>
                </a:cubicBezTo>
                <a:cubicBezTo>
                  <a:pt x="611999" y="630052"/>
                  <a:pt x="620102" y="627498"/>
                  <a:pt x="627834" y="624062"/>
                </a:cubicBezTo>
                <a:cubicBezTo>
                  <a:pt x="666402" y="606921"/>
                  <a:pt x="625538" y="621977"/>
                  <a:pt x="670255" y="605208"/>
                </a:cubicBezTo>
                <a:cubicBezTo>
                  <a:pt x="680518" y="601359"/>
                  <a:pt x="692643" y="597902"/>
                  <a:pt x="703249" y="595781"/>
                </a:cubicBezTo>
                <a:cubicBezTo>
                  <a:pt x="712620" y="593907"/>
                  <a:pt x="722102" y="592639"/>
                  <a:pt x="731529" y="591068"/>
                </a:cubicBezTo>
                <a:cubicBezTo>
                  <a:pt x="736242" y="587926"/>
                  <a:pt x="740295" y="583432"/>
                  <a:pt x="745669" y="581641"/>
                </a:cubicBezTo>
                <a:cubicBezTo>
                  <a:pt x="754736" y="578619"/>
                  <a:pt x="764579" y="578802"/>
                  <a:pt x="773950" y="576928"/>
                </a:cubicBezTo>
                <a:cubicBezTo>
                  <a:pt x="780302" y="575658"/>
                  <a:pt x="786598" y="574075"/>
                  <a:pt x="792803" y="572214"/>
                </a:cubicBezTo>
                <a:cubicBezTo>
                  <a:pt x="802321" y="569358"/>
                  <a:pt x="821084" y="562787"/>
                  <a:pt x="821084" y="562787"/>
                </a:cubicBezTo>
                <a:cubicBezTo>
                  <a:pt x="825797" y="564358"/>
                  <a:pt x="830780" y="565279"/>
                  <a:pt x="835224" y="567501"/>
                </a:cubicBezTo>
                <a:cubicBezTo>
                  <a:pt x="840291" y="570035"/>
                  <a:pt x="843990" y="575137"/>
                  <a:pt x="849364" y="576928"/>
                </a:cubicBezTo>
                <a:cubicBezTo>
                  <a:pt x="858431" y="579950"/>
                  <a:pt x="868218" y="580070"/>
                  <a:pt x="877645" y="581641"/>
                </a:cubicBezTo>
                <a:cubicBezTo>
                  <a:pt x="883929" y="584783"/>
                  <a:pt x="889832" y="588846"/>
                  <a:pt x="896498" y="591068"/>
                </a:cubicBezTo>
                <a:cubicBezTo>
                  <a:pt x="922759" y="599822"/>
                  <a:pt x="932095" y="594445"/>
                  <a:pt x="962486" y="591068"/>
                </a:cubicBezTo>
                <a:cubicBezTo>
                  <a:pt x="1003005" y="564054"/>
                  <a:pt x="951742" y="596439"/>
                  <a:pt x="990766" y="576928"/>
                </a:cubicBezTo>
                <a:cubicBezTo>
                  <a:pt x="1035584" y="554520"/>
                  <a:pt x="960227" y="582394"/>
                  <a:pt x="1033187" y="558074"/>
                </a:cubicBezTo>
                <a:cubicBezTo>
                  <a:pt x="1037900" y="556503"/>
                  <a:pt x="1042371" y="553715"/>
                  <a:pt x="1047327" y="553361"/>
                </a:cubicBezTo>
                <a:lnTo>
                  <a:pt x="1113315" y="548647"/>
                </a:lnTo>
                <a:cubicBezTo>
                  <a:pt x="1121171" y="547076"/>
                  <a:pt x="1129589" y="547249"/>
                  <a:pt x="1136882" y="543934"/>
                </a:cubicBezTo>
                <a:cubicBezTo>
                  <a:pt x="1205467" y="512759"/>
                  <a:pt x="1134207" y="532818"/>
                  <a:pt x="1184016" y="520367"/>
                </a:cubicBezTo>
                <a:cubicBezTo>
                  <a:pt x="1216430" y="498757"/>
                  <a:pt x="1201548" y="505095"/>
                  <a:pt x="1226436" y="496800"/>
                </a:cubicBezTo>
                <a:cubicBezTo>
                  <a:pt x="1253933" y="478469"/>
                  <a:pt x="1225872" y="494382"/>
                  <a:pt x="1268857" y="482659"/>
                </a:cubicBezTo>
                <a:cubicBezTo>
                  <a:pt x="1277020" y="480433"/>
                  <a:pt x="1284502" y="476204"/>
                  <a:pt x="1292424" y="473233"/>
                </a:cubicBezTo>
                <a:cubicBezTo>
                  <a:pt x="1305957" y="468158"/>
                  <a:pt x="1310548" y="467523"/>
                  <a:pt x="1325418" y="463806"/>
                </a:cubicBezTo>
                <a:cubicBezTo>
                  <a:pt x="1334845" y="457521"/>
                  <a:pt x="1342950" y="448535"/>
                  <a:pt x="1353698" y="444952"/>
                </a:cubicBezTo>
                <a:cubicBezTo>
                  <a:pt x="1385312" y="434414"/>
                  <a:pt x="1373091" y="439969"/>
                  <a:pt x="1391405" y="430812"/>
                </a:cubicBezTo>
                <a:lnTo>
                  <a:pt x="1391405" y="430812"/>
                </a:lnTo>
                <a:cubicBezTo>
                  <a:pt x="1389834" y="385249"/>
                  <a:pt x="1389536" y="339624"/>
                  <a:pt x="1386692" y="294123"/>
                </a:cubicBezTo>
                <a:cubicBezTo>
                  <a:pt x="1386382" y="289164"/>
                  <a:pt x="1382868" y="284871"/>
                  <a:pt x="1381979" y="279983"/>
                </a:cubicBezTo>
                <a:cubicBezTo>
                  <a:pt x="1379713" y="267520"/>
                  <a:pt x="1378836" y="254845"/>
                  <a:pt x="1377265" y="242276"/>
                </a:cubicBezTo>
                <a:cubicBezTo>
                  <a:pt x="1382813" y="64751"/>
                  <a:pt x="1381979" y="141748"/>
                  <a:pt x="1381979" y="11319"/>
                </a:cubicBezTo>
                <a:lnTo>
                  <a:pt x="1381979" y="11319"/>
                </a:lnTo>
                <a:cubicBezTo>
                  <a:pt x="1346767" y="7407"/>
                  <a:pt x="1302814" y="0"/>
                  <a:pt x="1268857" y="11319"/>
                </a:cubicBezTo>
                <a:cubicBezTo>
                  <a:pt x="1241988" y="20275"/>
                  <a:pt x="1231358" y="42113"/>
                  <a:pt x="1212296" y="58453"/>
                </a:cubicBezTo>
                <a:cubicBezTo>
                  <a:pt x="1206332" y="63566"/>
                  <a:pt x="1199727" y="67880"/>
                  <a:pt x="1193443" y="72594"/>
                </a:cubicBezTo>
                <a:cubicBezTo>
                  <a:pt x="1185604" y="88270"/>
                  <a:pt x="1179689" y="103393"/>
                  <a:pt x="1165162" y="115014"/>
                </a:cubicBezTo>
                <a:cubicBezTo>
                  <a:pt x="1156932" y="121598"/>
                  <a:pt x="1146611" y="125100"/>
                  <a:pt x="1136882" y="129154"/>
                </a:cubicBezTo>
                <a:cubicBezTo>
                  <a:pt x="1127709" y="132976"/>
                  <a:pt x="1108601" y="138581"/>
                  <a:pt x="1108601" y="138581"/>
                </a:cubicBezTo>
                <a:cubicBezTo>
                  <a:pt x="1098258" y="145476"/>
                  <a:pt x="1087567" y="153449"/>
                  <a:pt x="1075608" y="157435"/>
                </a:cubicBezTo>
                <a:cubicBezTo>
                  <a:pt x="1068008" y="159968"/>
                  <a:pt x="1059897" y="160577"/>
                  <a:pt x="1052041" y="162148"/>
                </a:cubicBezTo>
                <a:cubicBezTo>
                  <a:pt x="1044185" y="159006"/>
                  <a:pt x="1036042" y="156505"/>
                  <a:pt x="1028474" y="152721"/>
                </a:cubicBezTo>
                <a:cubicBezTo>
                  <a:pt x="1017595" y="147282"/>
                  <a:pt x="1013221" y="139173"/>
                  <a:pt x="1000193" y="138581"/>
                </a:cubicBezTo>
                <a:cubicBezTo>
                  <a:pt x="970372" y="137225"/>
                  <a:pt x="940490" y="138581"/>
                  <a:pt x="910638" y="138581"/>
                </a:cubicBezTo>
                <a:lnTo>
                  <a:pt x="910638" y="138581"/>
                </a:lnTo>
                <a:cubicBezTo>
                  <a:pt x="833708" y="140985"/>
                  <a:pt x="680417" y="148871"/>
                  <a:pt x="604267" y="138581"/>
                </a:cubicBezTo>
                <a:cubicBezTo>
                  <a:pt x="595460" y="137391"/>
                  <a:pt x="592102" y="125580"/>
                  <a:pt x="585414" y="119728"/>
                </a:cubicBezTo>
                <a:cubicBezTo>
                  <a:pt x="540578" y="80496"/>
                  <a:pt x="584801" y="123826"/>
                  <a:pt x="557133" y="96161"/>
                </a:cubicBezTo>
                <a:lnTo>
                  <a:pt x="557133" y="96161"/>
                </a:lnTo>
                <a:cubicBezTo>
                  <a:pt x="484610" y="80044"/>
                  <a:pt x="543447" y="91021"/>
                  <a:pt x="453438" y="82020"/>
                </a:cubicBezTo>
                <a:cubicBezTo>
                  <a:pt x="442384" y="80915"/>
                  <a:pt x="431469" y="78685"/>
                  <a:pt x="420445" y="77307"/>
                </a:cubicBezTo>
                <a:cubicBezTo>
                  <a:pt x="363435" y="70181"/>
                  <a:pt x="388950" y="74488"/>
                  <a:pt x="326177" y="67880"/>
                </a:cubicBezTo>
                <a:cubicBezTo>
                  <a:pt x="313579" y="66554"/>
                  <a:pt x="301106" y="64039"/>
                  <a:pt x="288469" y="63167"/>
                </a:cubicBezTo>
                <a:cubicBezTo>
                  <a:pt x="255516" y="60894"/>
                  <a:pt x="222482" y="60024"/>
                  <a:pt x="189488" y="58453"/>
                </a:cubicBezTo>
                <a:cubicBezTo>
                  <a:pt x="184775" y="55311"/>
                  <a:pt x="179958" y="52319"/>
                  <a:pt x="175348" y="49026"/>
                </a:cubicBezTo>
                <a:cubicBezTo>
                  <a:pt x="168956" y="44460"/>
                  <a:pt x="163520" y="38399"/>
                  <a:pt x="156494" y="34886"/>
                </a:cubicBezTo>
                <a:cubicBezTo>
                  <a:pt x="147606" y="30442"/>
                  <a:pt x="137440" y="29149"/>
                  <a:pt x="128214" y="25459"/>
                </a:cubicBezTo>
                <a:lnTo>
                  <a:pt x="104647" y="16033"/>
                </a:lnTo>
                <a:cubicBezTo>
                  <a:pt x="84222" y="17604"/>
                  <a:pt x="63700" y="18205"/>
                  <a:pt x="43373" y="20746"/>
                </a:cubicBezTo>
                <a:cubicBezTo>
                  <a:pt x="38443" y="21362"/>
                  <a:pt x="34201" y="25459"/>
                  <a:pt x="29232" y="25459"/>
                </a:cubicBezTo>
                <a:cubicBezTo>
                  <a:pt x="21221" y="25459"/>
                  <a:pt x="0" y="26410"/>
                  <a:pt x="5665" y="20746"/>
                </a:cubicBezTo>
                <a:cubicBezTo>
                  <a:pt x="12332" y="14081"/>
                  <a:pt x="21377" y="16818"/>
                  <a:pt x="24519" y="160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328084" y="2924944"/>
            <a:ext cx="778767" cy="678730"/>
          </a:xfrm>
          <a:custGeom>
            <a:avLst/>
            <a:gdLst>
              <a:gd name="connsiteX0" fmla="*/ 10482 w 778767"/>
              <a:gd name="connsiteY0" fmla="*/ 14141 h 678730"/>
              <a:gd name="connsiteX1" fmla="*/ 269719 w 778767"/>
              <a:gd name="connsiteY1" fmla="*/ 0 h 678730"/>
              <a:gd name="connsiteX2" fmla="*/ 269719 w 778767"/>
              <a:gd name="connsiteY2" fmla="*/ 0 h 678730"/>
              <a:gd name="connsiteX3" fmla="*/ 321567 w 778767"/>
              <a:gd name="connsiteY3" fmla="*/ 23567 h 678730"/>
              <a:gd name="connsiteX4" fmla="*/ 345134 w 778767"/>
              <a:gd name="connsiteY4" fmla="*/ 32994 h 678730"/>
              <a:gd name="connsiteX5" fmla="*/ 359274 w 778767"/>
              <a:gd name="connsiteY5" fmla="*/ 42421 h 678730"/>
              <a:gd name="connsiteX6" fmla="*/ 378127 w 778767"/>
              <a:gd name="connsiteY6" fmla="*/ 51848 h 678730"/>
              <a:gd name="connsiteX7" fmla="*/ 415835 w 778767"/>
              <a:gd name="connsiteY7" fmla="*/ 80128 h 678730"/>
              <a:gd name="connsiteX8" fmla="*/ 425261 w 778767"/>
              <a:gd name="connsiteY8" fmla="*/ 94268 h 678730"/>
              <a:gd name="connsiteX9" fmla="*/ 453542 w 778767"/>
              <a:gd name="connsiteY9" fmla="*/ 103695 h 678730"/>
              <a:gd name="connsiteX10" fmla="*/ 500676 w 778767"/>
              <a:gd name="connsiteY10" fmla="*/ 136689 h 678730"/>
              <a:gd name="connsiteX11" fmla="*/ 524243 w 778767"/>
              <a:gd name="connsiteY11" fmla="*/ 141402 h 678730"/>
              <a:gd name="connsiteX12" fmla="*/ 538383 w 778767"/>
              <a:gd name="connsiteY12" fmla="*/ 146116 h 678730"/>
              <a:gd name="connsiteX13" fmla="*/ 566663 w 778767"/>
              <a:gd name="connsiteY13" fmla="*/ 150829 h 678730"/>
              <a:gd name="connsiteX14" fmla="*/ 604371 w 778767"/>
              <a:gd name="connsiteY14" fmla="*/ 160256 h 678730"/>
              <a:gd name="connsiteX15" fmla="*/ 632651 w 778767"/>
              <a:gd name="connsiteY15" fmla="*/ 164969 h 678730"/>
              <a:gd name="connsiteX16" fmla="*/ 651505 w 778767"/>
              <a:gd name="connsiteY16" fmla="*/ 169683 h 678730"/>
              <a:gd name="connsiteX17" fmla="*/ 684498 w 778767"/>
              <a:gd name="connsiteY17" fmla="*/ 174396 h 678730"/>
              <a:gd name="connsiteX18" fmla="*/ 726919 w 778767"/>
              <a:gd name="connsiteY18" fmla="*/ 188536 h 678730"/>
              <a:gd name="connsiteX19" fmla="*/ 741059 w 778767"/>
              <a:gd name="connsiteY19" fmla="*/ 193250 h 678730"/>
              <a:gd name="connsiteX20" fmla="*/ 764626 w 778767"/>
              <a:gd name="connsiteY20" fmla="*/ 193250 h 678730"/>
              <a:gd name="connsiteX21" fmla="*/ 764626 w 778767"/>
              <a:gd name="connsiteY21" fmla="*/ 193250 h 678730"/>
              <a:gd name="connsiteX22" fmla="*/ 769340 w 778767"/>
              <a:gd name="connsiteY22" fmla="*/ 235670 h 678730"/>
              <a:gd name="connsiteX23" fmla="*/ 774053 w 778767"/>
              <a:gd name="connsiteY23" fmla="*/ 268664 h 678730"/>
              <a:gd name="connsiteX24" fmla="*/ 778767 w 778767"/>
              <a:gd name="connsiteY24" fmla="*/ 358219 h 678730"/>
              <a:gd name="connsiteX25" fmla="*/ 769340 w 778767"/>
              <a:gd name="connsiteY25" fmla="*/ 542042 h 678730"/>
              <a:gd name="connsiteX26" fmla="*/ 755199 w 778767"/>
              <a:gd name="connsiteY26" fmla="*/ 626883 h 678730"/>
              <a:gd name="connsiteX27" fmla="*/ 750486 w 778767"/>
              <a:gd name="connsiteY27" fmla="*/ 645736 h 678730"/>
              <a:gd name="connsiteX28" fmla="*/ 745773 w 778767"/>
              <a:gd name="connsiteY28" fmla="*/ 678730 h 678730"/>
              <a:gd name="connsiteX29" fmla="*/ 750486 w 778767"/>
              <a:gd name="connsiteY29" fmla="*/ 598602 h 678730"/>
              <a:gd name="connsiteX30" fmla="*/ 755199 w 778767"/>
              <a:gd name="connsiteY30" fmla="*/ 584462 h 678730"/>
              <a:gd name="connsiteX31" fmla="*/ 750486 w 778767"/>
              <a:gd name="connsiteY31" fmla="*/ 537328 h 678730"/>
              <a:gd name="connsiteX32" fmla="*/ 750486 w 778767"/>
              <a:gd name="connsiteY32" fmla="*/ 537328 h 678730"/>
              <a:gd name="connsiteX33" fmla="*/ 684498 w 778767"/>
              <a:gd name="connsiteY33" fmla="*/ 509048 h 678730"/>
              <a:gd name="connsiteX34" fmla="*/ 651505 w 778767"/>
              <a:gd name="connsiteY34" fmla="*/ 490194 h 678730"/>
              <a:gd name="connsiteX35" fmla="*/ 580804 w 778767"/>
              <a:gd name="connsiteY35" fmla="*/ 466627 h 678730"/>
              <a:gd name="connsiteX36" fmla="*/ 519529 w 778767"/>
              <a:gd name="connsiteY36" fmla="*/ 433633 h 678730"/>
              <a:gd name="connsiteX37" fmla="*/ 505389 w 778767"/>
              <a:gd name="connsiteY37" fmla="*/ 428920 h 678730"/>
              <a:gd name="connsiteX38" fmla="*/ 467682 w 778767"/>
              <a:gd name="connsiteY38" fmla="*/ 410066 h 678730"/>
              <a:gd name="connsiteX39" fmla="*/ 425261 w 778767"/>
              <a:gd name="connsiteY39" fmla="*/ 377073 h 678730"/>
              <a:gd name="connsiteX40" fmla="*/ 396981 w 778767"/>
              <a:gd name="connsiteY40" fmla="*/ 358219 h 678730"/>
              <a:gd name="connsiteX41" fmla="*/ 345134 w 778767"/>
              <a:gd name="connsiteY41" fmla="*/ 311085 h 678730"/>
              <a:gd name="connsiteX42" fmla="*/ 302713 w 778767"/>
              <a:gd name="connsiteY42" fmla="*/ 296945 h 678730"/>
              <a:gd name="connsiteX43" fmla="*/ 283859 w 778767"/>
              <a:gd name="connsiteY43" fmla="*/ 282805 h 678730"/>
              <a:gd name="connsiteX44" fmla="*/ 213158 w 778767"/>
              <a:gd name="connsiteY44" fmla="*/ 230957 h 678730"/>
              <a:gd name="connsiteX45" fmla="*/ 199018 w 778767"/>
              <a:gd name="connsiteY45" fmla="*/ 212103 h 678730"/>
              <a:gd name="connsiteX46" fmla="*/ 170738 w 778767"/>
              <a:gd name="connsiteY46" fmla="*/ 202677 h 678730"/>
              <a:gd name="connsiteX47" fmla="*/ 118890 w 778767"/>
              <a:gd name="connsiteY47" fmla="*/ 174396 h 678730"/>
              <a:gd name="connsiteX48" fmla="*/ 85896 w 778767"/>
              <a:gd name="connsiteY48" fmla="*/ 146116 h 678730"/>
              <a:gd name="connsiteX49" fmla="*/ 52903 w 778767"/>
              <a:gd name="connsiteY49" fmla="*/ 117835 h 678730"/>
              <a:gd name="connsiteX50" fmla="*/ 43476 w 778767"/>
              <a:gd name="connsiteY50" fmla="*/ 98982 h 678730"/>
              <a:gd name="connsiteX51" fmla="*/ 15195 w 778767"/>
              <a:gd name="connsiteY51" fmla="*/ 75415 h 678730"/>
              <a:gd name="connsiteX52" fmla="*/ 10482 w 778767"/>
              <a:gd name="connsiteY52" fmla="*/ 61275 h 678730"/>
              <a:gd name="connsiteX53" fmla="*/ 1055 w 778767"/>
              <a:gd name="connsiteY53" fmla="*/ 47134 h 678730"/>
              <a:gd name="connsiteX54" fmla="*/ 5769 w 778767"/>
              <a:gd name="connsiteY54" fmla="*/ 18854 h 678730"/>
              <a:gd name="connsiteX55" fmla="*/ 10482 w 778767"/>
              <a:gd name="connsiteY55" fmla="*/ 14141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78767" h="678730">
                <a:moveTo>
                  <a:pt x="10482" y="14141"/>
                </a:moveTo>
                <a:lnTo>
                  <a:pt x="269719" y="0"/>
                </a:lnTo>
                <a:lnTo>
                  <a:pt x="269719" y="0"/>
                </a:lnTo>
                <a:lnTo>
                  <a:pt x="321567" y="23567"/>
                </a:lnTo>
                <a:cubicBezTo>
                  <a:pt x="329318" y="26958"/>
                  <a:pt x="337566" y="29210"/>
                  <a:pt x="345134" y="32994"/>
                </a:cubicBezTo>
                <a:cubicBezTo>
                  <a:pt x="350201" y="35527"/>
                  <a:pt x="354356" y="39610"/>
                  <a:pt x="359274" y="42421"/>
                </a:cubicBezTo>
                <a:cubicBezTo>
                  <a:pt x="365374" y="45907"/>
                  <a:pt x="372506" y="47632"/>
                  <a:pt x="378127" y="51848"/>
                </a:cubicBezTo>
                <a:cubicBezTo>
                  <a:pt x="425768" y="87579"/>
                  <a:pt x="370201" y="57311"/>
                  <a:pt x="415835" y="80128"/>
                </a:cubicBezTo>
                <a:cubicBezTo>
                  <a:pt x="418977" y="84841"/>
                  <a:pt x="420457" y="91266"/>
                  <a:pt x="425261" y="94268"/>
                </a:cubicBezTo>
                <a:cubicBezTo>
                  <a:pt x="433687" y="99535"/>
                  <a:pt x="453542" y="103695"/>
                  <a:pt x="453542" y="103695"/>
                </a:cubicBezTo>
                <a:cubicBezTo>
                  <a:pt x="460977" y="109271"/>
                  <a:pt x="495400" y="135634"/>
                  <a:pt x="500676" y="136689"/>
                </a:cubicBezTo>
                <a:cubicBezTo>
                  <a:pt x="508532" y="138260"/>
                  <a:pt x="516471" y="139459"/>
                  <a:pt x="524243" y="141402"/>
                </a:cubicBezTo>
                <a:cubicBezTo>
                  <a:pt x="529063" y="142607"/>
                  <a:pt x="533533" y="145038"/>
                  <a:pt x="538383" y="146116"/>
                </a:cubicBezTo>
                <a:cubicBezTo>
                  <a:pt x="547712" y="148189"/>
                  <a:pt x="557318" y="148827"/>
                  <a:pt x="566663" y="150829"/>
                </a:cubicBezTo>
                <a:cubicBezTo>
                  <a:pt x="579332" y="153544"/>
                  <a:pt x="591591" y="158126"/>
                  <a:pt x="604371" y="160256"/>
                </a:cubicBezTo>
                <a:cubicBezTo>
                  <a:pt x="613798" y="161827"/>
                  <a:pt x="623280" y="163095"/>
                  <a:pt x="632651" y="164969"/>
                </a:cubicBezTo>
                <a:cubicBezTo>
                  <a:pt x="639003" y="166239"/>
                  <a:pt x="645131" y="168524"/>
                  <a:pt x="651505" y="169683"/>
                </a:cubicBezTo>
                <a:cubicBezTo>
                  <a:pt x="662435" y="171670"/>
                  <a:pt x="673500" y="172825"/>
                  <a:pt x="684498" y="174396"/>
                </a:cubicBezTo>
                <a:lnTo>
                  <a:pt x="726919" y="188536"/>
                </a:lnTo>
                <a:cubicBezTo>
                  <a:pt x="731632" y="190107"/>
                  <a:pt x="736091" y="193250"/>
                  <a:pt x="741059" y="193250"/>
                </a:cubicBezTo>
                <a:lnTo>
                  <a:pt x="764626" y="193250"/>
                </a:lnTo>
                <a:lnTo>
                  <a:pt x="764626" y="193250"/>
                </a:lnTo>
                <a:cubicBezTo>
                  <a:pt x="766197" y="207390"/>
                  <a:pt x="767575" y="221553"/>
                  <a:pt x="769340" y="235670"/>
                </a:cubicBezTo>
                <a:cubicBezTo>
                  <a:pt x="770718" y="246694"/>
                  <a:pt x="773201" y="257587"/>
                  <a:pt x="774053" y="268664"/>
                </a:cubicBezTo>
                <a:cubicBezTo>
                  <a:pt x="776346" y="298469"/>
                  <a:pt x="777196" y="328367"/>
                  <a:pt x="778767" y="358219"/>
                </a:cubicBezTo>
                <a:cubicBezTo>
                  <a:pt x="775625" y="419493"/>
                  <a:pt x="773333" y="480817"/>
                  <a:pt x="769340" y="542042"/>
                </a:cubicBezTo>
                <a:cubicBezTo>
                  <a:pt x="768297" y="558039"/>
                  <a:pt x="756881" y="618474"/>
                  <a:pt x="755199" y="626883"/>
                </a:cubicBezTo>
                <a:cubicBezTo>
                  <a:pt x="753929" y="633235"/>
                  <a:pt x="751645" y="639363"/>
                  <a:pt x="750486" y="645736"/>
                </a:cubicBezTo>
                <a:cubicBezTo>
                  <a:pt x="748499" y="656666"/>
                  <a:pt x="747344" y="667732"/>
                  <a:pt x="745773" y="678730"/>
                </a:cubicBezTo>
                <a:cubicBezTo>
                  <a:pt x="747344" y="652021"/>
                  <a:pt x="747824" y="625225"/>
                  <a:pt x="750486" y="598602"/>
                </a:cubicBezTo>
                <a:cubicBezTo>
                  <a:pt x="750980" y="593658"/>
                  <a:pt x="755199" y="589430"/>
                  <a:pt x="755199" y="584462"/>
                </a:cubicBezTo>
                <a:cubicBezTo>
                  <a:pt x="755199" y="568672"/>
                  <a:pt x="750486" y="553118"/>
                  <a:pt x="750486" y="537328"/>
                </a:cubicBezTo>
                <a:lnTo>
                  <a:pt x="750486" y="537328"/>
                </a:lnTo>
                <a:cubicBezTo>
                  <a:pt x="728490" y="527901"/>
                  <a:pt x="706104" y="519337"/>
                  <a:pt x="684498" y="509048"/>
                </a:cubicBezTo>
                <a:cubicBezTo>
                  <a:pt x="673062" y="503602"/>
                  <a:pt x="662983" y="495551"/>
                  <a:pt x="651505" y="490194"/>
                </a:cubicBezTo>
                <a:cubicBezTo>
                  <a:pt x="577341" y="455584"/>
                  <a:pt x="648641" y="493762"/>
                  <a:pt x="580804" y="466627"/>
                </a:cubicBezTo>
                <a:cubicBezTo>
                  <a:pt x="526151" y="444766"/>
                  <a:pt x="560851" y="454294"/>
                  <a:pt x="519529" y="433633"/>
                </a:cubicBezTo>
                <a:cubicBezTo>
                  <a:pt x="515085" y="431411"/>
                  <a:pt x="509833" y="431142"/>
                  <a:pt x="505389" y="428920"/>
                </a:cubicBezTo>
                <a:cubicBezTo>
                  <a:pt x="460858" y="406655"/>
                  <a:pt x="499572" y="420697"/>
                  <a:pt x="467682" y="410066"/>
                </a:cubicBezTo>
                <a:cubicBezTo>
                  <a:pt x="445529" y="387913"/>
                  <a:pt x="459091" y="399626"/>
                  <a:pt x="425261" y="377073"/>
                </a:cubicBezTo>
                <a:cubicBezTo>
                  <a:pt x="415834" y="370789"/>
                  <a:pt x="404992" y="366230"/>
                  <a:pt x="396981" y="358219"/>
                </a:cubicBezTo>
                <a:cubicBezTo>
                  <a:pt x="386165" y="347403"/>
                  <a:pt x="358281" y="318097"/>
                  <a:pt x="345134" y="311085"/>
                </a:cubicBezTo>
                <a:cubicBezTo>
                  <a:pt x="331982" y="304071"/>
                  <a:pt x="316853" y="301658"/>
                  <a:pt x="302713" y="296945"/>
                </a:cubicBezTo>
                <a:cubicBezTo>
                  <a:pt x="296428" y="292232"/>
                  <a:pt x="290395" y="287163"/>
                  <a:pt x="283859" y="282805"/>
                </a:cubicBezTo>
                <a:cubicBezTo>
                  <a:pt x="258735" y="266055"/>
                  <a:pt x="232975" y="257380"/>
                  <a:pt x="213158" y="230957"/>
                </a:cubicBezTo>
                <a:cubicBezTo>
                  <a:pt x="208445" y="224672"/>
                  <a:pt x="205554" y="216461"/>
                  <a:pt x="199018" y="212103"/>
                </a:cubicBezTo>
                <a:cubicBezTo>
                  <a:pt x="190750" y="206591"/>
                  <a:pt x="179625" y="207121"/>
                  <a:pt x="170738" y="202677"/>
                </a:cubicBezTo>
                <a:cubicBezTo>
                  <a:pt x="155011" y="194813"/>
                  <a:pt x="131923" y="183706"/>
                  <a:pt x="118890" y="174396"/>
                </a:cubicBezTo>
                <a:cubicBezTo>
                  <a:pt x="107103" y="165977"/>
                  <a:pt x="97207" y="155165"/>
                  <a:pt x="85896" y="146116"/>
                </a:cubicBezTo>
                <a:cubicBezTo>
                  <a:pt x="68083" y="131866"/>
                  <a:pt x="69922" y="140527"/>
                  <a:pt x="52903" y="117835"/>
                </a:cubicBezTo>
                <a:cubicBezTo>
                  <a:pt x="48687" y="112214"/>
                  <a:pt x="47560" y="104699"/>
                  <a:pt x="43476" y="98982"/>
                </a:cubicBezTo>
                <a:cubicBezTo>
                  <a:pt x="35227" y="87434"/>
                  <a:pt x="26471" y="82932"/>
                  <a:pt x="15195" y="75415"/>
                </a:cubicBezTo>
                <a:cubicBezTo>
                  <a:pt x="13624" y="70702"/>
                  <a:pt x="12704" y="65719"/>
                  <a:pt x="10482" y="61275"/>
                </a:cubicBezTo>
                <a:cubicBezTo>
                  <a:pt x="7949" y="56208"/>
                  <a:pt x="1681" y="52764"/>
                  <a:pt x="1055" y="47134"/>
                </a:cubicBezTo>
                <a:cubicBezTo>
                  <a:pt x="0" y="37636"/>
                  <a:pt x="1495" y="27402"/>
                  <a:pt x="5769" y="18854"/>
                </a:cubicBezTo>
                <a:cubicBezTo>
                  <a:pt x="8302" y="13787"/>
                  <a:pt x="19909" y="9427"/>
                  <a:pt x="10482" y="1414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932" y="4005064"/>
            <a:ext cx="936104" cy="25922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0" y="296652"/>
            <a:ext cx="4139952" cy="22322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«Ах,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Подойди ко мне, милая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72916"/>
            <a:ext cx="3384376" cy="3384376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 flipH="1">
            <a:off x="1151620" y="0"/>
            <a:ext cx="511256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спою тебе песенку,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Чудесную песенку,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 smtClean="0"/>
          </a:p>
        </p:txBody>
      </p:sp>
      <p:cxnSp>
        <p:nvCxnSpPr>
          <p:cNvPr id="20" name="Прямая соединительная линия 19"/>
          <p:cNvCxnSpPr>
            <a:endCxn id="18" idx="3"/>
          </p:cNvCxnSpPr>
          <p:nvPr/>
        </p:nvCxnSpPr>
        <p:spPr>
          <a:xfrm>
            <a:off x="7338291" y="28076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-1200000" flipV="1">
            <a:off x="7242736" y="2715360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-1200000" flipV="1">
            <a:off x="7314745" y="2679356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-1200000" flipV="1">
            <a:off x="7386751" y="2643353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760000" flipV="1">
            <a:off x="7389187" y="2717795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8760000" flipV="1">
            <a:off x="7317179" y="2753799"/>
            <a:ext cx="45719" cy="45719"/>
          </a:xfrm>
          <a:custGeom>
            <a:avLst/>
            <a:gdLst>
              <a:gd name="connsiteX0" fmla="*/ 0 w 45719"/>
              <a:gd name="connsiteY0" fmla="*/ 45719 h 45719"/>
              <a:gd name="connsiteX1" fmla="*/ 22860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22860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maxim\Desktop\котауси\cat-2074514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2840819" cy="46171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im\Desktop\котауси\4901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6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maxim\Desktop\котауси\db75c61ce1373cabf1e371c6246670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3672408" cy="3672408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779912" y="332656"/>
            <a:ext cx="5112568" cy="2060848"/>
          </a:xfrm>
          <a:prstGeom prst="cloudCallout">
            <a:avLst>
              <a:gd name="adj1" fmla="val -40840"/>
              <a:gd name="adj2" fmla="val 73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ответила умная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«Ты меня не обманешь,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Корней Чуковский «Котауси»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20</cp:revision>
  <dcterms:created xsi:type="dcterms:W3CDTF">2017-12-08T13:26:47Z</dcterms:created>
  <dcterms:modified xsi:type="dcterms:W3CDTF">2017-12-08T16:39:37Z</dcterms:modified>
</cp:coreProperties>
</file>