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9" r:id="rId3"/>
    <p:sldId id="260" r:id="rId4"/>
    <p:sldId id="261" r:id="rId5"/>
    <p:sldId id="262" r:id="rId6"/>
    <p:sldId id="263" r:id="rId7"/>
    <p:sldId id="299" r:id="rId8"/>
    <p:sldId id="274" r:id="rId9"/>
    <p:sldId id="264" r:id="rId10"/>
    <p:sldId id="265" r:id="rId11"/>
    <p:sldId id="298" r:id="rId12"/>
    <p:sldId id="266" r:id="rId13"/>
    <p:sldId id="282" r:id="rId14"/>
    <p:sldId id="269" r:id="rId15"/>
    <p:sldId id="270" r:id="rId16"/>
    <p:sldId id="272" r:id="rId17"/>
    <p:sldId id="273" r:id="rId18"/>
    <p:sldId id="277" r:id="rId19"/>
    <p:sldId id="276" r:id="rId20"/>
    <p:sldId id="278" r:id="rId21"/>
    <p:sldId id="279" r:id="rId22"/>
    <p:sldId id="281" r:id="rId23"/>
    <p:sldId id="300" r:id="rId24"/>
    <p:sldId id="292" r:id="rId25"/>
    <p:sldId id="283" r:id="rId26"/>
    <p:sldId id="284" r:id="rId27"/>
    <p:sldId id="286" r:id="rId28"/>
    <p:sldId id="295" r:id="rId29"/>
    <p:sldId id="296" r:id="rId30"/>
    <p:sldId id="297" r:id="rId31"/>
    <p:sldId id="294" r:id="rId32"/>
    <p:sldId id="291" r:id="rId33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105" d="100"/>
          <a:sy n="105" d="100"/>
        </p:scale>
        <p:origin x="171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0937F-43CA-4AC6-B66A-C42B42D13C64}" type="datetimeFigureOut">
              <a:rPr lang="ru-RU" smtClean="0"/>
              <a:t>20.10.2017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F2D2B-A48E-4E59-B5DD-6B38B15CA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911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1" cy="502754"/>
          </a:xfrm>
          <a:prstGeom prst="rect">
            <a:avLst/>
          </a:prstGeom>
        </p:spPr>
        <p:txBody>
          <a:bodyPr vert="horz" lIns="96598" tIns="48299" rIns="96598" bIns="4829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7" y="1"/>
            <a:ext cx="2984871" cy="502754"/>
          </a:xfrm>
          <a:prstGeom prst="rect">
            <a:avLst/>
          </a:prstGeom>
        </p:spPr>
        <p:txBody>
          <a:bodyPr vert="horz" lIns="96598" tIns="48299" rIns="96598" bIns="48299" rtlCol="0"/>
          <a:lstStyle>
            <a:lvl1pPr algn="r">
              <a:defRPr sz="1200"/>
            </a:lvl1pPr>
          </a:lstStyle>
          <a:p>
            <a:fld id="{319BF8F4-836C-427D-A3BD-38BC59462711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8" tIns="48299" rIns="96598" bIns="4829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8"/>
            <a:ext cx="5510530" cy="3945494"/>
          </a:xfrm>
          <a:prstGeom prst="rect">
            <a:avLst/>
          </a:prstGeom>
        </p:spPr>
        <p:txBody>
          <a:bodyPr vert="horz" lIns="96598" tIns="48299" rIns="96598" bIns="4829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598" tIns="48299" rIns="96598" bIns="4829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7" y="9517547"/>
            <a:ext cx="2984871" cy="502754"/>
          </a:xfrm>
          <a:prstGeom prst="rect">
            <a:avLst/>
          </a:prstGeom>
        </p:spPr>
        <p:txBody>
          <a:bodyPr vert="horz" lIns="96598" tIns="48299" rIns="96598" bIns="48299" rtlCol="0" anchor="b"/>
          <a:lstStyle>
            <a:lvl1pPr algn="r">
              <a:defRPr sz="1200"/>
            </a:lvl1pPr>
          </a:lstStyle>
          <a:p>
            <a:fld id="{463764F3-ED28-42A4-A382-2FEB4A54D4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728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764F3-ED28-42A4-A382-2FEB4A54D4AB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047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48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75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97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08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20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35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47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0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44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44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05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0.emf"/><Relationship Id="rId4" Type="http://schemas.openxmlformats.org/officeDocument/2006/relationships/package" Target="../embeddings/_________Microsoft_Word.doc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  <p:pic>
        <p:nvPicPr>
          <p:cNvPr id="13" name="Picture 2" descr="F:\DCIM\100PHOTO\SAM_59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7816">
            <a:off x="238449" y="4337461"/>
            <a:ext cx="2677175" cy="253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899592" y="3140967"/>
            <a:ext cx="7504328" cy="2736305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br>
              <a:rPr lang="ru-RU" b="1" i="1" dirty="0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i="1" dirty="0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i="1" dirty="0" smtClean="0">
                <a:ln w="285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b="1" i="1" dirty="0">
              <a:ln w="28575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1272029">
            <a:off x="253436" y="731202"/>
            <a:ext cx="8191702" cy="34778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Проектно-исследовательская работа</a:t>
            </a: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«Светильник «Розы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из капрона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чулочно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каркасной технике»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 rot="21397516">
            <a:off x="5236004" y="5482777"/>
            <a:ext cx="3565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solidFill>
                  <a:srgbClr val="C00000"/>
                </a:solidFill>
              </a:rPr>
              <a:t>Автор: </a:t>
            </a:r>
            <a:r>
              <a:rPr lang="ru-RU" dirty="0" err="1" smtClean="0">
                <a:solidFill>
                  <a:srgbClr val="C00000"/>
                </a:solidFill>
              </a:rPr>
              <a:t>Габзалилова</a:t>
            </a:r>
            <a:r>
              <a:rPr lang="ru-RU" dirty="0" smtClean="0">
                <a:solidFill>
                  <a:srgbClr val="C00000"/>
                </a:solidFill>
              </a:rPr>
              <a:t> Лилия</a:t>
            </a:r>
          </a:p>
          <a:p>
            <a:pPr algn="r"/>
            <a:r>
              <a:rPr lang="ru-RU" dirty="0" smtClean="0">
                <a:solidFill>
                  <a:srgbClr val="C00000"/>
                </a:solidFill>
              </a:rPr>
              <a:t>Руководитель: Александрова О. И.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61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45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75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75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2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75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2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9" grpId="0"/>
      <p:bldP spid="9" grpId="1"/>
      <p:bldP spid="9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439045">
            <a:off x="3556703" y="5350096"/>
            <a:ext cx="5181287" cy="646331"/>
          </a:xfrm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1800" b="1" dirty="0">
                <a:ln w="19050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6. Создать презентацию для защиты проекта.</a:t>
            </a:r>
          </a:p>
          <a:p>
            <a:pPr algn="l">
              <a:spcBef>
                <a:spcPct val="0"/>
              </a:spcBef>
            </a:pPr>
            <a:endParaRPr lang="ru-RU" sz="1800" b="1" dirty="0">
              <a:ln w="19050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21430969">
            <a:off x="1058377" y="691976"/>
            <a:ext cx="18453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Задачи: </a:t>
            </a:r>
          </a:p>
        </p:txBody>
      </p:sp>
      <p:sp>
        <p:nvSpPr>
          <p:cNvPr id="7" name="Прямоугольник 6"/>
          <p:cNvSpPr/>
          <p:nvPr/>
        </p:nvSpPr>
        <p:spPr>
          <a:xfrm rot="21323966">
            <a:off x="486504" y="1114028"/>
            <a:ext cx="78304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b="1" dirty="0">
                <a:ln w="19050">
                  <a:noFill/>
                  <a:prstDash val="solid"/>
                </a:ln>
                <a:solidFill>
                  <a:srgbClr val="0070C0"/>
                </a:solidFill>
              </a:rPr>
              <a:t>1.Изучить информацию о проблемах утилизации бытовых отходов, об использовании вторичного сырья в изготовлении декоративных предметов для эстетического украшения интерьера дома.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39952" y="2229054"/>
            <a:ext cx="4014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b="1" dirty="0">
                <a:ln w="19050">
                  <a:noFill/>
                  <a:prstDash val="solid"/>
                </a:ln>
                <a:solidFill>
                  <a:srgbClr val="FF0000"/>
                </a:solidFill>
              </a:rPr>
              <a:t>2.Изучить технологию изготовления цветов в чулочно- каркасной технике.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2523" y="28529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ru-RU" b="1" dirty="0">
                <a:ln w="19050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3. Подготовить материал: </a:t>
            </a:r>
          </a:p>
          <a:p>
            <a:pPr>
              <a:spcBef>
                <a:spcPct val="0"/>
              </a:spcBef>
            </a:pPr>
            <a:r>
              <a:rPr lang="ru-RU" b="1" dirty="0">
                <a:ln w="19050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а) отбелить капроновые </a:t>
            </a:r>
            <a:r>
              <a:rPr lang="ru-RU" b="1" dirty="0" smtClean="0">
                <a:ln w="19050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колготки;</a:t>
            </a:r>
            <a:endParaRPr lang="ru-RU" b="1" dirty="0">
              <a:ln w="19050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</a:pPr>
            <a:r>
              <a:rPr lang="ru-RU" b="1" dirty="0">
                <a:ln w="19050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б) покрасить </a:t>
            </a:r>
            <a:r>
              <a:rPr lang="ru-RU" b="1">
                <a:ln w="19050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капроновые </a:t>
            </a:r>
            <a:r>
              <a:rPr lang="ru-RU" b="1" smtClean="0">
                <a:ln w="19050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колготки.</a:t>
            </a:r>
            <a:endParaRPr lang="ru-RU" b="1" dirty="0">
              <a:ln w="19050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21071731">
            <a:off x="3917823" y="3726957"/>
            <a:ext cx="4255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b="1" dirty="0">
                <a:ln w="19050">
                  <a:noFill/>
                  <a:prstDash val="solid"/>
                </a:ln>
                <a:solidFill>
                  <a:srgbClr val="0070C0"/>
                </a:solidFill>
              </a:rPr>
              <a:t>4. Изготовить цветы из полученного цветного капрона и медной проволоки.</a:t>
            </a:r>
          </a:p>
        </p:txBody>
      </p:sp>
      <p:sp>
        <p:nvSpPr>
          <p:cNvPr id="12" name="Прямоугольник 11"/>
          <p:cNvSpPr/>
          <p:nvPr/>
        </p:nvSpPr>
        <p:spPr>
          <a:xfrm rot="279692">
            <a:off x="633720" y="454981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ru-RU" b="1" dirty="0">
                <a:ln w="19050">
                  <a:noFill/>
                  <a:prstDash val="solid"/>
                </a:ln>
                <a:solidFill>
                  <a:srgbClr val="FF0000"/>
                </a:solidFill>
              </a:rPr>
              <a:t>5.Собрать светильник, используя гирлянду из светодиодных лампочек.</a:t>
            </a:r>
          </a:p>
        </p:txBody>
      </p:sp>
    </p:spTree>
    <p:extLst>
      <p:ext uri="{BB962C8B-B14F-4D97-AF65-F5344CB8AC3E}">
        <p14:creationId xmlns:p14="http://schemas.microsoft.com/office/powerpoint/2010/main" val="42708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2" grpId="0"/>
      <p:bldP spid="2" grpId="1"/>
      <p:bldP spid="7" grpId="0"/>
      <p:bldP spid="7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21430969">
            <a:off x="849224" y="478315"/>
            <a:ext cx="4981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Методы исследования: </a:t>
            </a:r>
            <a:endParaRPr lang="ru-RU" sz="3600" b="1" dirty="0">
              <a:ln w="12700">
                <a:solidFill>
                  <a:schemeClr val="tx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1323966">
            <a:off x="486504" y="1098640"/>
            <a:ext cx="78304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800" b="1" dirty="0" smtClean="0">
                <a:solidFill>
                  <a:srgbClr val="FF0000"/>
                </a:solidFill>
              </a:rPr>
              <a:t>1. Консультация </a:t>
            </a:r>
            <a:r>
              <a:rPr lang="ru-RU" sz="2800" b="1" dirty="0">
                <a:solidFill>
                  <a:srgbClr val="FF0000"/>
                </a:solidFill>
              </a:rPr>
              <a:t>с </a:t>
            </a:r>
            <a:r>
              <a:rPr lang="ru-RU" sz="2800" b="1" dirty="0" smtClean="0">
                <a:solidFill>
                  <a:srgbClr val="FF0000"/>
                </a:solidFill>
              </a:rPr>
              <a:t>руководителем.</a:t>
            </a:r>
            <a:endParaRPr lang="ru-RU" sz="28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endParaRPr lang="ru-RU" sz="2800" b="1" dirty="0">
              <a:ln w="19050">
                <a:noFill/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31887" y="1888192"/>
            <a:ext cx="40147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 smtClean="0">
                <a:ln w="19050">
                  <a:noFill/>
                  <a:prstDash val="solid"/>
                </a:ln>
                <a:solidFill>
                  <a:srgbClr val="002060"/>
                </a:solidFill>
              </a:rPr>
              <a:t>2</a:t>
            </a:r>
            <a:r>
              <a:rPr lang="ru-RU" sz="2800" b="1" dirty="0" smtClean="0">
                <a:ln w="19050">
                  <a:noFill/>
                  <a:prstDash val="solid"/>
                </a:ln>
                <a:solidFill>
                  <a:srgbClr val="7030A0"/>
                </a:solidFill>
              </a:rPr>
              <a:t>.</a:t>
            </a:r>
            <a:r>
              <a:rPr lang="ru-RU" sz="2800" b="1" dirty="0">
                <a:solidFill>
                  <a:srgbClr val="7030A0"/>
                </a:solidFill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</a:rPr>
              <a:t>Изучение </a:t>
            </a:r>
            <a:r>
              <a:rPr lang="ru-RU" sz="2800" b="1" dirty="0">
                <a:solidFill>
                  <a:srgbClr val="7030A0"/>
                </a:solidFill>
              </a:rPr>
              <a:t>различных </a:t>
            </a:r>
            <a:r>
              <a:rPr lang="ru-RU" sz="2800" b="1" dirty="0" smtClean="0">
                <a:solidFill>
                  <a:srgbClr val="7030A0"/>
                </a:solidFill>
              </a:rPr>
              <a:t>источников.</a:t>
            </a:r>
            <a:endParaRPr lang="ru-RU" sz="2800" b="1" dirty="0">
              <a:ln w="19050">
                <a:noFill/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2523" y="285293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 smtClean="0">
                <a:ln w="19050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3.  </a:t>
            </a:r>
            <a:r>
              <a:rPr lang="ru-RU" sz="2800" b="1" dirty="0">
                <a:solidFill>
                  <a:srgbClr val="A50021"/>
                </a:solidFill>
              </a:rPr>
              <a:t>П</a:t>
            </a:r>
            <a:r>
              <a:rPr lang="ru-RU" sz="2800" b="1" dirty="0" smtClean="0">
                <a:solidFill>
                  <a:srgbClr val="A50021"/>
                </a:solidFill>
              </a:rPr>
              <a:t>рактическая </a:t>
            </a:r>
            <a:r>
              <a:rPr lang="ru-RU" sz="2800" b="1" dirty="0">
                <a:solidFill>
                  <a:srgbClr val="A50021"/>
                </a:solidFill>
              </a:rPr>
              <a:t>работа (работа с капроном, работа с проволокой, сборка изделия</a:t>
            </a:r>
            <a:r>
              <a:rPr lang="ru-RU" sz="2800" b="1" dirty="0" smtClean="0">
                <a:solidFill>
                  <a:srgbClr val="A50021"/>
                </a:solidFill>
              </a:rPr>
              <a:t>).</a:t>
            </a:r>
            <a:endParaRPr lang="ru-RU" sz="2800" b="1" dirty="0">
              <a:ln w="19050">
                <a:noFill/>
                <a:prstDash val="solid"/>
              </a:ln>
              <a:solidFill>
                <a:srgbClr val="A5002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21071731">
            <a:off x="4142127" y="4541127"/>
            <a:ext cx="42552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>
                <a:ln w="19050">
                  <a:noFill/>
                  <a:prstDash val="solid"/>
                </a:ln>
                <a:solidFill>
                  <a:srgbClr val="FF0000"/>
                </a:solidFill>
              </a:rPr>
              <a:t>4. </a:t>
            </a:r>
            <a:r>
              <a:rPr lang="ru-RU" sz="2800" b="1" dirty="0" smtClean="0">
                <a:solidFill>
                  <a:srgbClr val="FF0000"/>
                </a:solidFill>
              </a:rPr>
              <a:t>Анализ </a:t>
            </a:r>
            <a:r>
              <a:rPr lang="ru-RU" sz="2800" b="1" dirty="0">
                <a:solidFill>
                  <a:srgbClr val="FF0000"/>
                </a:solidFill>
              </a:rPr>
              <a:t>и обработка полученных </a:t>
            </a:r>
            <a:r>
              <a:rPr lang="ru-RU" sz="2800" b="1" dirty="0" smtClean="0">
                <a:solidFill>
                  <a:srgbClr val="FF0000"/>
                </a:solidFill>
              </a:rPr>
              <a:t>данных.</a:t>
            </a:r>
            <a:endParaRPr lang="ru-RU" sz="2800" b="1" dirty="0">
              <a:ln w="19050">
                <a:noFill/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279692">
            <a:off x="633720" y="46883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ru-RU" b="1" dirty="0">
              <a:ln w="19050">
                <a:noFill/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12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7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68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73431">
            <a:off x="1274003" y="430165"/>
            <a:ext cx="6366679" cy="646331"/>
          </a:xfrm>
        </p:spPr>
        <p:txBody>
          <a:bodyPr wrap="none">
            <a:spAutoFit/>
          </a:bodyPr>
          <a:lstStyle/>
          <a:p>
            <a:pPr algn="l"/>
            <a: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latin typeface="+mn-lt"/>
                <a:ea typeface="+mn-ea"/>
                <a:cs typeface="+mn-cs"/>
              </a:rPr>
              <a:t>Переработка бытовых отходов</a:t>
            </a:r>
          </a:p>
        </p:txBody>
      </p:sp>
      <p:pic>
        <p:nvPicPr>
          <p:cNvPr id="8194" name="Picture 2" descr="C:\Users\Алина\Desktop\свалка фото\3efbe9fc476f4d4981967eabb73c02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5337">
            <a:off x="886722" y="1268759"/>
            <a:ext cx="7272808" cy="4848538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2905792" cy="3921357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32954">
            <a:off x="809842" y="430366"/>
            <a:ext cx="7071054" cy="523220"/>
          </a:xfrm>
        </p:spPr>
        <p:txBody>
          <a:bodyPr wrap="square">
            <a:spAutoFit/>
          </a:bodyPr>
          <a:lstStyle/>
          <a:p>
            <a:pPr algn="l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latin typeface="+mn-lt"/>
                <a:ea typeface="+mn-ea"/>
                <a:cs typeface="+mn-cs"/>
              </a:rPr>
              <a:t>Поделки из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latin typeface="+mn-lt"/>
                <a:ea typeface="+mn-ea"/>
                <a:cs typeface="+mn-cs"/>
              </a:rPr>
              <a:t>синтетических тканей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latin typeface="+mn-lt"/>
                <a:ea typeface="+mn-ea"/>
                <a:cs typeface="+mn-cs"/>
              </a:rPr>
              <a:t>и пряжи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53148"/>
            <a:ext cx="3417281" cy="2560588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42288"/>
            <a:ext cx="3168352" cy="2399005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9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750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750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13688">
            <a:off x="884181" y="402822"/>
            <a:ext cx="6645455" cy="954107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latin typeface="+mn-lt"/>
                <a:ea typeface="+mn-ea"/>
                <a:cs typeface="+mn-cs"/>
              </a:rPr>
              <a:t> Создание цветов из капрона в чулочно-каркасной   технике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1115">
            <a:off x="482973" y="1886058"/>
            <a:ext cx="4005086" cy="264109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577">
            <a:off x="4771607" y="2884964"/>
            <a:ext cx="3865563" cy="3425825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7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75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94569">
            <a:off x="1991214" y="480894"/>
            <a:ext cx="4618856" cy="523220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latin typeface="+mn-lt"/>
                <a:ea typeface="+mn-ea"/>
                <a:cs typeface="+mn-cs"/>
              </a:rPr>
              <a:t>Материалы и инструменты</a:t>
            </a:r>
          </a:p>
        </p:txBody>
      </p:sp>
      <p:pic>
        <p:nvPicPr>
          <p:cNvPr id="12290" name="Picture 2" descr="C:\Users\Алина\Desktop\светильник\SAM_59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410">
            <a:off x="878209" y="1037856"/>
            <a:ext cx="6984776" cy="5238582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2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2121" y="688001"/>
            <a:ext cx="6336704" cy="523220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latin typeface="+mn-lt"/>
                <a:ea typeface="+mn-ea"/>
                <a:cs typeface="+mn-cs"/>
              </a:rPr>
              <a:t>Экономическое  обоснование проекта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2752152"/>
              </p:ext>
            </p:extLst>
          </p:nvPr>
        </p:nvGraphicFramePr>
        <p:xfrm>
          <a:off x="339024" y="1340768"/>
          <a:ext cx="8064896" cy="5040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5" name="Документ" r:id="rId4" imgW="6257002" imgH="3909518" progId="Word.Document.12">
                  <p:embed/>
                </p:oleObj>
              </mc:Choice>
              <mc:Fallback>
                <p:oleObj name="Документ" r:id="rId4" imgW="6257002" imgH="3909518" progId="Word.Document.12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024" y="1340768"/>
                        <a:ext cx="8064896" cy="50403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Алина\Desktop\презентация к проекту\светильник\SAM_59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2530">
            <a:off x="801433" y="784074"/>
            <a:ext cx="7299206" cy="5474406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7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Алина\Desktop\презентация к проекту\светильник\SAM_59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8843">
            <a:off x="1276800" y="1353547"/>
            <a:ext cx="6528725" cy="4896544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93368">
            <a:off x="2563325" y="562125"/>
            <a:ext cx="3724883" cy="523220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latin typeface="+mn-lt"/>
                <a:ea typeface="+mn-ea"/>
                <a:cs typeface="+mn-cs"/>
              </a:rPr>
              <a:t>Отбеливание капрона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0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Алина\Desktop\презентация к проекту\светильник\SAM_59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1738">
            <a:off x="975322" y="1099728"/>
            <a:ext cx="6781070" cy="5085803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97818">
            <a:off x="2591780" y="521821"/>
            <a:ext cx="3096344" cy="523220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latin typeface="+mn-lt"/>
                <a:ea typeface="+mn-ea"/>
                <a:cs typeface="+mn-cs"/>
              </a:rPr>
              <a:t>Покраска капрона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9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48806">
            <a:off x="206169" y="331459"/>
            <a:ext cx="8229600" cy="89238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Свалка твердых бытовых отходов</a:t>
            </a:r>
            <a:endParaRPr lang="ru-RU" sz="3600" b="1" dirty="0">
              <a:ln w="12700">
                <a:solidFill>
                  <a:schemeClr val="tx1"/>
                </a:solidFill>
              </a:ln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882">
            <a:off x="465797" y="1142364"/>
            <a:ext cx="8152164" cy="5244752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33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Алина\Desktop\презентация к проекту\светильник\SAM_59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486">
            <a:off x="1381074" y="1433327"/>
            <a:ext cx="6228184" cy="4671138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24598">
            <a:off x="1200027" y="486711"/>
            <a:ext cx="6269470" cy="646331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latin typeface="+mn-lt"/>
                <a:ea typeface="+mn-ea"/>
                <a:cs typeface="+mn-cs"/>
              </a:rPr>
              <a:t>Изготовление лепестков розы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Алина\Desktop\презентация к проекту\светильник\SAM_59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5973">
            <a:off x="1181062" y="1245899"/>
            <a:ext cx="6434339" cy="4825755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34340">
            <a:off x="2175893" y="368810"/>
            <a:ext cx="4829160" cy="646331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latin typeface="+mn-lt"/>
                <a:ea typeface="+mn-ea"/>
                <a:cs typeface="+mn-cs"/>
              </a:rPr>
              <a:t>Сборка светильника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3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F:\DCIM\100PHOTO\SAM_59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6399">
            <a:off x="2716125" y="1322890"/>
            <a:ext cx="3528392" cy="4704523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29444">
            <a:off x="2069798" y="514371"/>
            <a:ext cx="4716292" cy="646331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3600" cap="none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latin typeface="+mn-lt"/>
                <a:ea typeface="+mn-ea"/>
                <a:cs typeface="+mn-cs"/>
              </a:rPr>
              <a:t>Светильник «Розы»</a:t>
            </a:r>
            <a:endParaRPr lang="ru-RU" sz="3600" cap="none" dirty="0">
              <a:ln w="12700">
                <a:solidFill>
                  <a:schemeClr val="tx1"/>
                </a:solidFill>
              </a:ln>
              <a:solidFill>
                <a:srgbClr val="00B05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0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19" y="776114"/>
            <a:ext cx="7074363" cy="5305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7052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1038">
            <a:off x="943839" y="831630"/>
            <a:ext cx="6920159" cy="5190119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3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841">
            <a:off x="1353228" y="1475271"/>
            <a:ext cx="6239184" cy="4679388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 rot="21412258">
            <a:off x="512381" y="624322"/>
            <a:ext cx="7920881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spcBef>
                <a:spcPct val="0"/>
              </a:spcBef>
              <a:buNone/>
              <a:defRPr sz="3600" b="1" cap="none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</a:defRPr>
            </a:lvl1pPr>
          </a:lstStyle>
          <a:p>
            <a:r>
              <a:rPr lang="ru-RU" dirty="0"/>
              <a:t>Занятие кружка «Волшебный капрон»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856">
            <a:off x="1943708" y="534744"/>
            <a:ext cx="5004556" cy="5688786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1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6087">
            <a:off x="2430233" y="564574"/>
            <a:ext cx="4320480" cy="5436964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1035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01090">
            <a:off x="1875643" y="49139"/>
            <a:ext cx="5429660" cy="675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8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3629">
            <a:off x="2067799" y="378944"/>
            <a:ext cx="5300043" cy="641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7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39494">
            <a:off x="225826" y="299028"/>
            <a:ext cx="8229600" cy="63401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600" b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Такая картина не радует глаз…</a:t>
            </a:r>
            <a:endParaRPr lang="ru-RU" sz="3600" b="1" dirty="0">
              <a:ln w="12700">
                <a:solidFill>
                  <a:schemeClr val="tx1"/>
                </a:solidFill>
              </a:ln>
              <a:solidFill>
                <a:srgbClr val="00B05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082">
            <a:off x="501769" y="1057096"/>
            <a:ext cx="8000958" cy="5208454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2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65385">
            <a:off x="1978785" y="435051"/>
            <a:ext cx="4769041" cy="624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5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061" y="596035"/>
            <a:ext cx="4166071" cy="5552562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8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87" y="2420888"/>
            <a:ext cx="9116113" cy="1207509"/>
          </a:xfrm>
        </p:spPr>
        <p:txBody>
          <a:bodyPr/>
          <a:lstStyle/>
          <a:p>
            <a:pPr algn="ctr"/>
            <a:r>
              <a:rPr lang="ru-RU" sz="4400" b="1" dirty="0" smtClean="0"/>
              <a:t>Спасибо за внимание !</a:t>
            </a:r>
            <a:endParaRPr lang="ru-RU" sz="4400" b="1" dirty="0"/>
          </a:p>
        </p:txBody>
      </p:sp>
      <p:pic>
        <p:nvPicPr>
          <p:cNvPr id="3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5954">
            <a:off x="961089" y="752598"/>
            <a:ext cx="6992785" cy="5244589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602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лина\Desktop\светильник\SAM_59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6088">
            <a:off x="2546505" y="728340"/>
            <a:ext cx="4050990" cy="540132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3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Алина\Desktop\светильник\SAM_59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6954">
            <a:off x="902409" y="847764"/>
            <a:ext cx="7097930" cy="5184575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0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Алина\Desktop\светильник\SAM_59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0763">
            <a:off x="2339752" y="675729"/>
            <a:ext cx="4158462" cy="5544616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6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6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6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61304"/>
            <a:ext cx="7620000" cy="4682295"/>
          </a:xfrm>
          <a:prstGeom prst="rect">
            <a:avLst/>
          </a:prstGeom>
          <a:ln w="1905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TextBox 13"/>
          <p:cNvSpPr txBox="1"/>
          <p:nvPr/>
        </p:nvSpPr>
        <p:spPr>
          <a:xfrm>
            <a:off x="1674604" y="287495"/>
            <a:ext cx="57947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Нельзя сжигать мусор!</a:t>
            </a:r>
            <a:endParaRPr lang="ru-RU" sz="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44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6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6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6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83398">
            <a:off x="535487" y="1335822"/>
            <a:ext cx="4767704" cy="214273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2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 можем </a:t>
            </a:r>
            <a:r>
              <a:rPr lang="ru-RU" sz="32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помочь окружающей среде, используя бытовые отходы для эстетического украшения </a:t>
            </a:r>
            <a:r>
              <a:rPr lang="ru-RU" sz="32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дома. </a:t>
            </a:r>
            <a:endParaRPr lang="ru-RU" sz="3200" b="1" dirty="0">
              <a:ln w="1905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21373595">
            <a:off x="3307033" y="478314"/>
            <a:ext cx="19420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Гипотеза</a:t>
            </a:r>
            <a:endParaRPr lang="ru-RU" sz="3600" dirty="0"/>
          </a:p>
        </p:txBody>
      </p:sp>
      <p:pic>
        <p:nvPicPr>
          <p:cNvPr id="15362" name="Picture 2" descr="http://megregionstandart.ru/upload/iblock/cb8/cb8b8c4bde9aa9ec9043d9099070dd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0000">
            <a:off x="5369930" y="1184765"/>
            <a:ext cx="2874072" cy="155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21360000">
            <a:off x="5267461" y="3819741"/>
            <a:ext cx="3371019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 можно сделать из использованных капроновых колготок?</a:t>
            </a:r>
          </a:p>
        </p:txBody>
      </p:sp>
      <p:pic>
        <p:nvPicPr>
          <p:cNvPr id="15364" name="Picture 4" descr="http://img2.st.klumba.ua/img/used/2012/03/17/1029/1029452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1811">
            <a:off x="792830" y="3859154"/>
            <a:ext cx="3810000" cy="253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49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75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75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ordassociations.ru/image/600x/svg_to_png/wooptoo_Sticky_n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1157" r="6702" b="5621"/>
          <a:stretch/>
        </p:blipFill>
        <p:spPr bwMode="auto">
          <a:xfrm>
            <a:off x="147782" y="83126"/>
            <a:ext cx="8885382" cy="66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13" y="3068960"/>
            <a:ext cx="8280920" cy="129799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8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использование  бытовых отходов  (капроновых колготок) для эстетического оформления интерьера.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215514" y="549812"/>
            <a:ext cx="514489" cy="503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/>
          <a:stretch/>
        </p:blipFill>
        <p:spPr>
          <a:xfrm>
            <a:off x="7889431" y="188640"/>
            <a:ext cx="514489" cy="5033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79293" y="923236"/>
            <a:ext cx="5992160" cy="1569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buFont typeface="Arial" pitchFamily="34" charset="0"/>
              <a:buNone/>
            </a:pPr>
            <a:r>
              <a:rPr lang="ru-RU" sz="28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изготовить  светильник «Розы»  из  капроновых колготок в чулочно- каркасной технике.</a:t>
            </a:r>
          </a:p>
        </p:txBody>
      </p:sp>
      <p:sp>
        <p:nvSpPr>
          <p:cNvPr id="7" name="Прямоугольник 6"/>
          <p:cNvSpPr/>
          <p:nvPr/>
        </p:nvSpPr>
        <p:spPr>
          <a:xfrm rot="21380714">
            <a:off x="1205183" y="644463"/>
            <a:ext cx="29903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Цель работы: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4573" y="2523569"/>
            <a:ext cx="47907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Объект исследования: </a:t>
            </a:r>
          </a:p>
        </p:txBody>
      </p:sp>
      <p:sp>
        <p:nvSpPr>
          <p:cNvPr id="9" name="Прямоугольник 8"/>
          <p:cNvSpPr/>
          <p:nvPr/>
        </p:nvSpPr>
        <p:spPr>
          <a:xfrm rot="21416640">
            <a:off x="490067" y="5206377"/>
            <a:ext cx="4572000" cy="9541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buFont typeface="Arial" pitchFamily="34" charset="0"/>
              <a:buNone/>
            </a:pPr>
            <a:r>
              <a:rPr lang="ru-RU" sz="28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светильник, изготовленный из капроновых </a:t>
            </a:r>
            <a:r>
              <a:rPr lang="ru-RU" sz="28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колготок.</a:t>
            </a:r>
            <a:endParaRPr lang="ru-RU" sz="2800" b="1" dirty="0">
              <a:ln w="1905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428488">
            <a:off x="3203848" y="4581128"/>
            <a:ext cx="51085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Предмет исследования: </a:t>
            </a:r>
          </a:p>
        </p:txBody>
      </p:sp>
    </p:spTree>
    <p:extLst>
      <p:ext uri="{BB962C8B-B14F-4D97-AF65-F5344CB8AC3E}">
        <p14:creationId xmlns:p14="http://schemas.microsoft.com/office/powerpoint/2010/main" val="12381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2" grpId="0"/>
      <p:bldP spid="2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949</TotalTime>
  <Words>257</Words>
  <Application>Microsoft Office PowerPoint</Application>
  <PresentationFormat>Экран (4:3)</PresentationFormat>
  <Paragraphs>45</Paragraphs>
  <Slides>32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Тема Office</vt:lpstr>
      <vt:lpstr>Документ</vt:lpstr>
      <vt:lpstr>   </vt:lpstr>
      <vt:lpstr>Свалка твердых бытовых отходов</vt:lpstr>
      <vt:lpstr>Такая картина не радует глаз…</vt:lpstr>
      <vt:lpstr>Презентация PowerPoint</vt:lpstr>
      <vt:lpstr>Презентация PowerPoint</vt:lpstr>
      <vt:lpstr>Презентация PowerPoint</vt:lpstr>
      <vt:lpstr>Презентация PowerPoint</vt:lpstr>
      <vt:lpstr>Мы можем помочь окружающей среде, используя бытовые отходы для эстетического украшения дома. </vt:lpstr>
      <vt:lpstr>Презентация PowerPoint</vt:lpstr>
      <vt:lpstr>Презентация PowerPoint</vt:lpstr>
      <vt:lpstr>Презентация PowerPoint</vt:lpstr>
      <vt:lpstr>Переработка бытовых отходов</vt:lpstr>
      <vt:lpstr>Поделки из синтетических тканей и пряжи</vt:lpstr>
      <vt:lpstr> Создание цветов из капрона в чулочно-каркасной   технике </vt:lpstr>
      <vt:lpstr>Материалы и инструменты</vt:lpstr>
      <vt:lpstr>Экономическое  обоснование проекта</vt:lpstr>
      <vt:lpstr>Презентация PowerPoint</vt:lpstr>
      <vt:lpstr>Отбеливание капрона</vt:lpstr>
      <vt:lpstr>Покраска капрона</vt:lpstr>
      <vt:lpstr>Изготовление лепестков розы</vt:lpstr>
      <vt:lpstr>Сборка светильника</vt:lpstr>
      <vt:lpstr>Светильник «Розы»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проект «Светильник «Розы»»  Выполнила: Габзалилова Лилия 8 а класс Руководитель: Александрова О. И</dc:title>
  <dc:creator>шамиль</dc:creator>
  <cp:lastModifiedBy>rustam</cp:lastModifiedBy>
  <cp:revision>75</cp:revision>
  <cp:lastPrinted>2017-10-20T05:59:29Z</cp:lastPrinted>
  <dcterms:created xsi:type="dcterms:W3CDTF">2016-02-12T13:09:19Z</dcterms:created>
  <dcterms:modified xsi:type="dcterms:W3CDTF">2017-10-20T05:59:32Z</dcterms:modified>
</cp:coreProperties>
</file>