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316" r:id="rId2"/>
    <p:sldId id="258" r:id="rId3"/>
    <p:sldId id="257" r:id="rId4"/>
    <p:sldId id="264" r:id="rId5"/>
    <p:sldId id="297" r:id="rId6"/>
    <p:sldId id="266" r:id="rId7"/>
    <p:sldId id="294" r:id="rId8"/>
    <p:sldId id="305" r:id="rId9"/>
    <p:sldId id="279" r:id="rId10"/>
    <p:sldId id="317" r:id="rId11"/>
    <p:sldId id="31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4434" autoAdjust="0"/>
  </p:normalViewPr>
  <p:slideViewPr>
    <p:cSldViewPr snapToGrid="0">
      <p:cViewPr varScale="1">
        <p:scale>
          <a:sx n="99" d="100"/>
          <a:sy n="99" d="100"/>
        </p:scale>
        <p:origin x="26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5C55DF-3D5D-4EDD-BDFB-911B2A53C52B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CD7A6-B425-4D9E-B74E-9F939492A2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42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963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370592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4020895"/>
      </p:ext>
    </p:extLst>
  </p:cSld>
  <p:clrMapOvr>
    <a:masterClrMapping/>
  </p:clrMapOvr>
  <p:transition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903071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990829"/>
      </p:ext>
    </p:extLst>
  </p:cSld>
  <p:clrMapOvr>
    <a:masterClrMapping/>
  </p:clrMapOvr>
  <p:transition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17863"/>
      </p:ext>
    </p:extLst>
  </p:cSld>
  <p:clrMapOvr>
    <a:masterClrMapping/>
  </p:clrMapOvr>
  <p:transition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42538"/>
      </p:ext>
    </p:extLst>
  </p:cSld>
  <p:clrMapOvr>
    <a:masterClrMapping/>
  </p:clrMapOvr>
  <p:transition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885008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152743"/>
      </p:ext>
    </p:extLst>
  </p:cSld>
  <p:clrMapOvr>
    <a:masterClrMapping/>
  </p:clrMapOvr>
  <p:transition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93289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032261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862785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59645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93485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713620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055796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3B1FE-B04B-4B80-806E-168910656217}" type="datetimeFigureOut">
              <a:rPr lang="ru-RU" smtClean="0"/>
              <a:t>22.11.2023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9F98153-9818-4861-B701-569CAFA2C4E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772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ransition>
    <p:wipe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45679" y="296559"/>
            <a:ext cx="38759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Презентация </a:t>
            </a:r>
            <a:r>
              <a:rPr lang="ru-RU" sz="3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на </a:t>
            </a:r>
            <a:r>
              <a:rPr lang="ru-RU" sz="3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тему: Русские  </a:t>
            </a:r>
            <a:r>
              <a:rPr lang="ru-RU" sz="3600" b="1" dirty="0">
                <a:solidFill>
                  <a:srgbClr val="00B050"/>
                </a:solidFill>
                <a:latin typeface="Monotype Corsiva" panose="03010101010201010101" pitchFamily="66" charset="0"/>
              </a:rPr>
              <a:t>народные сказки для детей  </a:t>
            </a:r>
            <a:r>
              <a:rPr lang="ru-RU" sz="3600" b="1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дошкольного возраста загадки.</a:t>
            </a:r>
            <a:endParaRPr lang="ru-RU" sz="3600" b="1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074" y="3031528"/>
            <a:ext cx="3564566" cy="369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7699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3418" y="895927"/>
            <a:ext cx="8232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По тропинке он катился,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Своей удалью хвалился,</a:t>
            </a:r>
          </a:p>
          <a:p>
            <a:r>
              <a:rPr lang="ru-RU" sz="36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Да попался на носок.</a:t>
            </a:r>
          </a:p>
          <a:p>
            <a:r>
              <a:rPr lang="ru-RU" sz="3600" dirty="0" err="1" smtClean="0">
                <a:solidFill>
                  <a:srgbClr val="00B050"/>
                </a:solidFill>
                <a:latin typeface="Monotype Corsiva" panose="03010101010201010101" pitchFamily="66" charset="0"/>
              </a:rPr>
              <a:t>Ам</a:t>
            </a:r>
            <a:r>
              <a:rPr lang="ru-RU" sz="36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, и съеден….</a:t>
            </a:r>
            <a:endParaRPr lang="ru-RU" sz="36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94938"/>
      </p:ext>
    </p:extLst>
  </p:cSld>
  <p:clrMapOvr>
    <a:masterClrMapping/>
  </p:clrMapOvr>
  <p:transition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xn-----6kckiwadblcgjxwwirci4z.xn--p1ai/media/posts_admins/kolobok/milyj-kolobok.jpg"/>
          <p:cNvSpPr>
            <a:spLocks noChangeAspect="1" noChangeArrowheads="1"/>
          </p:cNvSpPr>
          <p:nvPr/>
        </p:nvSpPr>
        <p:spPr bwMode="auto">
          <a:xfrm>
            <a:off x="2157629" y="1992346"/>
            <a:ext cx="2194637" cy="2194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xn-----6kckiwadblcgjxwwirci4z.xn--p1ai/media/posts_admins/kolobok/milyj-kolobok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837398"/>
            <a:ext cx="5835316" cy="506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09381"/>
      </p:ext>
    </p:extLst>
  </p:cSld>
  <p:clrMapOvr>
    <a:masterClrMapping/>
  </p:clrMapOvr>
  <p:transition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069" y="510639"/>
            <a:ext cx="79157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Возле леса, на опушке,</a:t>
            </a:r>
          </a:p>
          <a:p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Трое их живет в избушке.</a:t>
            </a:r>
          </a:p>
          <a:p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Там три стула и три кружки,</a:t>
            </a:r>
          </a:p>
          <a:p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Три кровати, три подушки.</a:t>
            </a:r>
          </a:p>
          <a:p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Угадайте без подсказки,</a:t>
            </a:r>
          </a:p>
          <a:p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Кто герои этой сказки?</a:t>
            </a:r>
            <a:endParaRPr lang="ru-RU" sz="48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1462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97324"/>
          </a:xfrm>
        </p:spPr>
      </p:pic>
    </p:spTree>
    <p:extLst>
      <p:ext uri="{BB962C8B-B14F-4D97-AF65-F5344CB8AC3E}">
        <p14:creationId xmlns:p14="http://schemas.microsoft.com/office/powerpoint/2010/main" val="18518997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8393" y="1363287"/>
            <a:ext cx="62096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Маша в коробе сидит.</a:t>
            </a:r>
          </a:p>
          <a:p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Далеко она глядит</a:t>
            </a:r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…</a:t>
            </a:r>
            <a:endParaRPr lang="ru-RU" sz="4800" dirty="0">
              <a:solidFill>
                <a:srgbClr val="00B050"/>
              </a:solidFill>
              <a:effectLst/>
              <a:latin typeface="Monotype Corsiva" panose="03010101010201010101" pitchFamily="66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34351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79986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1318" y="859809"/>
            <a:ext cx="679658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Мышка дом себе нашла,</a:t>
            </a: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Мышка добрая </a:t>
            </a:r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была.</a:t>
            </a:r>
          </a:p>
          <a:p>
            <a:pPr>
              <a:spcAft>
                <a:spcPts val="0"/>
              </a:spcAft>
            </a:pPr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 </a:t>
            </a: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доме том, в конце </a:t>
            </a:r>
            <a:r>
              <a:rPr lang="ru-RU" sz="4800" dirty="0" smtClean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концов.</a:t>
            </a:r>
            <a:endParaRPr lang="ru-RU" sz="4800" dirty="0">
              <a:solidFill>
                <a:srgbClr val="00B05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4800" dirty="0">
                <a:solidFill>
                  <a:srgbClr val="00B05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Стало множество жильцов.</a:t>
            </a:r>
            <a:r>
              <a:rPr lang="ru-RU" sz="4800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  </a:t>
            </a:r>
            <a:endParaRPr lang="ru-RU" sz="4800" dirty="0">
              <a:solidFill>
                <a:srgbClr val="00B05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860752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6062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195" y="463138"/>
            <a:ext cx="6516806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000" dirty="0">
              <a:solidFill>
                <a:srgbClr val="00B050"/>
              </a:solidFill>
              <a:latin typeface="Monotype Corsiva" panose="03010101010201010101" pitchFamily="66" charset="0"/>
            </a:endParaRPr>
          </a:p>
          <a:p>
            <a:r>
              <a:rPr lang="ru-RU" sz="40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Удивительный народ! 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Вместе вышли в огород, 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Вот друг друга держат крепко,</a:t>
            </a:r>
          </a:p>
          <a:p>
            <a:r>
              <a:rPr lang="ru-RU" sz="4000" dirty="0" smtClean="0">
                <a:solidFill>
                  <a:srgbClr val="00B050"/>
                </a:solidFill>
                <a:latin typeface="Monotype Corsiva" panose="03010101010201010101" pitchFamily="66" charset="0"/>
              </a:rPr>
              <a:t>Потянули… Вот и … </a:t>
            </a:r>
          </a:p>
          <a:p>
            <a:endParaRPr lang="ru-RU" sz="4800" dirty="0">
              <a:solidFill>
                <a:srgbClr val="00B05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76490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828291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317</TotalTime>
  <Words>115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Monotype Corsiva</vt:lpstr>
      <vt:lpstr>Times New Roman</vt:lpstr>
      <vt:lpstr>Trebuchet MS</vt:lpstr>
      <vt:lpstr>Wingdings 3</vt:lpstr>
      <vt:lpstr>Грань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Orion</cp:lastModifiedBy>
  <cp:revision>57</cp:revision>
  <dcterms:created xsi:type="dcterms:W3CDTF">2014-03-05T17:47:27Z</dcterms:created>
  <dcterms:modified xsi:type="dcterms:W3CDTF">2023-11-22T20:03:45Z</dcterms:modified>
</cp:coreProperties>
</file>