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6" r:id="rId11"/>
    <p:sldId id="265" r:id="rId12"/>
    <p:sldId id="267" r:id="rId13"/>
    <p:sldId id="268" r:id="rId14"/>
    <p:sldId id="269" r:id="rId15"/>
    <p:sldId id="270" r:id="rId16"/>
    <p:sldId id="272" r:id="rId17"/>
    <p:sldId id="271" r:id="rId18"/>
    <p:sldId id="27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3E71-6CF0-4BD3-B763-4C93DF848E1F}" type="datetimeFigureOut">
              <a:rPr lang="ru-RU" smtClean="0"/>
              <a:t>20.11.2022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63ABB-7675-462D-B6B6-59DA948DAF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967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3E71-6CF0-4BD3-B763-4C93DF848E1F}" type="datetimeFigureOut">
              <a:rPr lang="ru-RU" smtClean="0"/>
              <a:t>20.11.2022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63ABB-7675-462D-B6B6-59DA948DAF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683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3E71-6CF0-4BD3-B763-4C93DF848E1F}" type="datetimeFigureOut">
              <a:rPr lang="ru-RU" smtClean="0"/>
              <a:t>20.11.2022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63ABB-7675-462D-B6B6-59DA948DAF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997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3E71-6CF0-4BD3-B763-4C93DF848E1F}" type="datetimeFigureOut">
              <a:rPr lang="ru-RU" smtClean="0"/>
              <a:t>20.11.2022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63ABB-7675-462D-B6B6-59DA948DAF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12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3E71-6CF0-4BD3-B763-4C93DF848E1F}" type="datetimeFigureOut">
              <a:rPr lang="ru-RU" smtClean="0"/>
              <a:t>20.11.2022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63ABB-7675-462D-B6B6-59DA948DAF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423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3E71-6CF0-4BD3-B763-4C93DF848E1F}" type="datetimeFigureOut">
              <a:rPr lang="ru-RU" smtClean="0"/>
              <a:t>20.11.2022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63ABB-7675-462D-B6B6-59DA948DAF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43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3E71-6CF0-4BD3-B763-4C93DF848E1F}" type="datetimeFigureOut">
              <a:rPr lang="ru-RU" smtClean="0"/>
              <a:t>20.11.2022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63ABB-7675-462D-B6B6-59DA948DAF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124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3E71-6CF0-4BD3-B763-4C93DF848E1F}" type="datetimeFigureOut">
              <a:rPr lang="ru-RU" smtClean="0"/>
              <a:t>20.11.2022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63ABB-7675-462D-B6B6-59DA948DAF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422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3E71-6CF0-4BD3-B763-4C93DF848E1F}" type="datetimeFigureOut">
              <a:rPr lang="ru-RU" smtClean="0"/>
              <a:t>20.11.2022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63ABB-7675-462D-B6B6-59DA948DAF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342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3E71-6CF0-4BD3-B763-4C93DF848E1F}" type="datetimeFigureOut">
              <a:rPr lang="ru-RU" smtClean="0"/>
              <a:t>20.11.2022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63ABB-7675-462D-B6B6-59DA948DAF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269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3E71-6CF0-4BD3-B763-4C93DF848E1F}" type="datetimeFigureOut">
              <a:rPr lang="ru-RU" smtClean="0"/>
              <a:t>20.11.2022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63ABB-7675-462D-B6B6-59DA948DAF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962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33E71-6CF0-4BD3-B763-4C93DF848E1F}" type="datetimeFigureOut">
              <a:rPr lang="ru-RU" smtClean="0"/>
              <a:t>20.11.2022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63ABB-7675-462D-B6B6-59DA948DAF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78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78546" y="-719316"/>
            <a:ext cx="9144000" cy="2387600"/>
          </a:xfrm>
        </p:spPr>
        <p:txBody>
          <a:bodyPr>
            <a:normAutofit/>
          </a:bodyPr>
          <a:lstStyle/>
          <a:p>
            <a:r>
              <a:rPr lang="ru-RU" sz="6600" b="1" dirty="0" smtClean="0"/>
              <a:t>Математическая логика</a:t>
            </a:r>
            <a:endParaRPr lang="ru-RU" sz="6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25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7188" y="1015800"/>
            <a:ext cx="7057623" cy="584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32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4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64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3109" t="39898" r="39917" b="19283"/>
          <a:stretch/>
        </p:blipFill>
        <p:spPr>
          <a:xfrm>
            <a:off x="0" y="0"/>
            <a:ext cx="12192000" cy="683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77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17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2153" t="35519" r="38649" b="21347"/>
          <a:stretch/>
        </p:blipFill>
        <p:spPr>
          <a:xfrm>
            <a:off x="0" y="-1"/>
            <a:ext cx="12192000" cy="682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23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126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1522" t="37493" r="36968" b="11537"/>
          <a:stretch/>
        </p:blipFill>
        <p:spPr>
          <a:xfrm>
            <a:off x="-1" y="0"/>
            <a:ext cx="12192001" cy="687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87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81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0480" t="34567" r="36959" b="17671"/>
          <a:stretch/>
        </p:blipFill>
        <p:spPr>
          <a:xfrm>
            <a:off x="0" y="48854"/>
            <a:ext cx="12191999" cy="680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1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750" y="133910"/>
            <a:ext cx="10275567" cy="645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1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222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5914" t="18970" r="26078" b="17474"/>
          <a:stretch/>
        </p:blipFill>
        <p:spPr>
          <a:xfrm>
            <a:off x="1893193" y="399245"/>
            <a:ext cx="7972023" cy="593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417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5914" t="20906" r="24693" b="16946"/>
          <a:stretch/>
        </p:blipFill>
        <p:spPr>
          <a:xfrm>
            <a:off x="1738649" y="502275"/>
            <a:ext cx="8500056" cy="601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22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7985" t="22892" r="17239" b="16837"/>
          <a:stretch/>
        </p:blipFill>
        <p:spPr>
          <a:xfrm>
            <a:off x="940156" y="540913"/>
            <a:ext cx="10758268" cy="562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06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8722" t="23325" r="16135" b="16403"/>
          <a:stretch/>
        </p:blipFill>
        <p:spPr>
          <a:xfrm>
            <a:off x="1300764" y="721216"/>
            <a:ext cx="10277342" cy="534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678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136" t="21215" r="15432" b="17146"/>
          <a:stretch/>
        </p:blipFill>
        <p:spPr>
          <a:xfrm>
            <a:off x="1159099" y="1416678"/>
            <a:ext cx="9495536" cy="47394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83357" y="399245"/>
            <a:ext cx="4159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Сколько стоит чашка?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5756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415" t="23934" r="15221" b="16739"/>
          <a:stretch/>
        </p:blipFill>
        <p:spPr>
          <a:xfrm>
            <a:off x="1030311" y="1133341"/>
            <a:ext cx="10238704" cy="492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22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04044" y="0"/>
            <a:ext cx="8852079" cy="6673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ru-RU" sz="4400" dirty="0" smtClean="0"/>
              <a:t>20, 18, 19, 17, 18, 16, 17, ...., ...., </a:t>
            </a:r>
          </a:p>
          <a:p>
            <a:pPr>
              <a:lnSpc>
                <a:spcPct val="200000"/>
              </a:lnSpc>
            </a:pPr>
            <a:r>
              <a:rPr lang="ru-RU" sz="4400" dirty="0" smtClean="0"/>
              <a:t>1, 2, 4, 7, 11, 16, 22, 29, ...., .... </a:t>
            </a:r>
          </a:p>
          <a:p>
            <a:pPr>
              <a:lnSpc>
                <a:spcPct val="200000"/>
              </a:lnSpc>
            </a:pPr>
            <a:r>
              <a:rPr lang="ru-RU" sz="4400" dirty="0" smtClean="0"/>
              <a:t>24, 21, 19, 18, 15, 13,…,….,   7 </a:t>
            </a:r>
          </a:p>
          <a:p>
            <a:pPr>
              <a:lnSpc>
                <a:spcPct val="200000"/>
              </a:lnSpc>
            </a:pPr>
            <a:r>
              <a:rPr lang="ru-RU" sz="4400" dirty="0" smtClean="0"/>
              <a:t>1, 4, 9, 16,…,…,  49, 64</a:t>
            </a:r>
          </a:p>
          <a:p>
            <a:pPr>
              <a:lnSpc>
                <a:spcPct val="200000"/>
              </a:lnSpc>
            </a:pPr>
            <a:r>
              <a:rPr lang="ru-RU" sz="4400" dirty="0" smtClean="0"/>
              <a:t>16, 48, 17, 51, 18, 54, ……, ….. </a:t>
            </a:r>
            <a:endParaRPr lang="ru-RU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8301927" y="476518"/>
            <a:ext cx="1996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(15, 16)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047994" y="1873008"/>
            <a:ext cx="18101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</a:rPr>
              <a:t>(37,46)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037759" y="3243942"/>
            <a:ext cx="15183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(12, 9)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08460" y="4553321"/>
            <a:ext cx="18934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</a:rPr>
              <a:t>(25, 36) 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143372" y="5862700"/>
            <a:ext cx="16193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(19, 57)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4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101</Words>
  <Application>Microsoft Office PowerPoint</Application>
  <PresentationFormat>Широкоэкранный</PresentationFormat>
  <Paragraphs>12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Тема Office</vt:lpstr>
      <vt:lpstr>Математическая логика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Александр</cp:lastModifiedBy>
  <cp:revision>6</cp:revision>
  <dcterms:created xsi:type="dcterms:W3CDTF">2022-11-20T13:00:43Z</dcterms:created>
  <dcterms:modified xsi:type="dcterms:W3CDTF">2022-11-20T14:35:46Z</dcterms:modified>
</cp:coreProperties>
</file>