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0" r:id="rId3"/>
    <p:sldId id="287" r:id="rId4"/>
    <p:sldId id="277" r:id="rId5"/>
    <p:sldId id="286" r:id="rId6"/>
    <p:sldId id="258" r:id="rId7"/>
    <p:sldId id="272" r:id="rId8"/>
    <p:sldId id="265" r:id="rId9"/>
    <p:sldId id="273" r:id="rId10"/>
    <p:sldId id="266" r:id="rId11"/>
    <p:sldId id="267" r:id="rId12"/>
    <p:sldId id="269" r:id="rId13"/>
    <p:sldId id="259" r:id="rId14"/>
    <p:sldId id="261" r:id="rId15"/>
    <p:sldId id="285" r:id="rId16"/>
    <p:sldId id="262" r:id="rId17"/>
    <p:sldId id="260" r:id="rId18"/>
    <p:sldId id="28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913"/>
    <a:srgbClr val="EAA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424937" cy="4608512"/>
          </a:xfrm>
        </p:spPr>
        <p:txBody>
          <a:bodyPr/>
          <a:lstStyle/>
          <a:p>
            <a:pPr marL="182880" indent="0">
              <a:buNone/>
            </a:pPr>
            <a:r>
              <a:rPr lang="ru-RU" dirty="0"/>
              <a:t>МАСТЕР – КЛАСС</a:t>
            </a:r>
            <a:br>
              <a:rPr lang="ru-RU" dirty="0"/>
            </a:br>
            <a:r>
              <a:rPr lang="ru-RU" dirty="0"/>
              <a:t>«ИГРЫ 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АСФАЛЬТЕ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sz="3200" dirty="0" smtClean="0"/>
              <a:t>в парах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(</a:t>
            </a:r>
            <a:r>
              <a:rPr lang="ru-RU" sz="3200" dirty="0" smtClean="0"/>
              <a:t>родитель – ребёнок)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6263683" cy="11521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600" dirty="0"/>
              <a:t>в</a:t>
            </a:r>
            <a:r>
              <a:rPr lang="ru-RU" sz="2600" dirty="0" smtClean="0"/>
              <a:t>оспитатель МАДОУ детский сад №132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БЖЕСКЕНЕ СВЕТЛАНА  ВЛАДИМИРОВНА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discourse.pintra.ru/uploads/short-url/n1sQYIp5AvxBWSJUWJgovyaY0dy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r="2787" b="5762"/>
          <a:stretch/>
        </p:blipFill>
        <p:spPr bwMode="auto">
          <a:xfrm>
            <a:off x="4654348" y="1412776"/>
            <a:ext cx="4247458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479" y="5445224"/>
            <a:ext cx="1449250" cy="1267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45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7500958" y="4857760"/>
            <a:ext cx="1500198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14282" y="285728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071670" y="357166"/>
            <a:ext cx="1571636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57620" y="357166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5008" y="428604"/>
            <a:ext cx="1500198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82" y="2500306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282" y="4714884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00232" y="2500306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14744" y="2571744"/>
            <a:ext cx="1714512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5008" y="2571744"/>
            <a:ext cx="1500198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00232" y="4714884"/>
            <a:ext cx="1714512" cy="171451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4643446"/>
            <a:ext cx="1714512" cy="185738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5008" y="4786322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085808" cy="1085808"/>
          </a:xfrm>
          <a:prstGeom prst="rect">
            <a:avLst/>
          </a:prstGeom>
          <a:noFill/>
        </p:spPr>
      </p:pic>
      <p:pic>
        <p:nvPicPr>
          <p:cNvPr id="15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1071570" cy="1071570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215074" y="642918"/>
            <a:ext cx="57150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15074" y="2857496"/>
            <a:ext cx="57150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143372" y="571480"/>
            <a:ext cx="1076700" cy="1000132"/>
          </a:xfrm>
          <a:prstGeom prst="triangle">
            <a:avLst/>
          </a:prstGeom>
          <a:solidFill>
            <a:srgbClr val="EAAF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285984" y="2714620"/>
            <a:ext cx="1071570" cy="1000132"/>
          </a:xfrm>
          <a:prstGeom prst="triangle">
            <a:avLst/>
          </a:prstGeom>
          <a:solidFill>
            <a:srgbClr val="CF9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5072074"/>
            <a:ext cx="92869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5214950"/>
            <a:ext cx="857256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>
            <a:off x="428596" y="5072074"/>
            <a:ext cx="1143008" cy="785818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4143372" y="5072074"/>
            <a:ext cx="1214446" cy="857256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2357422" y="714356"/>
            <a:ext cx="1000132" cy="857256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428596" y="2766778"/>
            <a:ext cx="1143008" cy="1071570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29520" y="500042"/>
            <a:ext cx="1500198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358082" y="2571744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объединение 30"/>
          <p:cNvSpPr/>
          <p:nvPr/>
        </p:nvSpPr>
        <p:spPr>
          <a:xfrm>
            <a:off x="7786710" y="1285860"/>
            <a:ext cx="785818" cy="571504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объединение 31"/>
          <p:cNvSpPr/>
          <p:nvPr/>
        </p:nvSpPr>
        <p:spPr>
          <a:xfrm>
            <a:off x="6143636" y="5572140"/>
            <a:ext cx="785818" cy="642942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786710" y="714356"/>
            <a:ext cx="785818" cy="5715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143636" y="4929198"/>
            <a:ext cx="785818" cy="64294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ильный пятиугольник 34"/>
          <p:cNvSpPr/>
          <p:nvPr/>
        </p:nvSpPr>
        <p:spPr>
          <a:xfrm>
            <a:off x="7715272" y="2928934"/>
            <a:ext cx="1000132" cy="928694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9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7500958" y="4857760"/>
            <a:ext cx="1500198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14282" y="285728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071670" y="357166"/>
            <a:ext cx="1571636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57620" y="357166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5008" y="428604"/>
            <a:ext cx="1500198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82" y="2500306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282" y="4714884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000232" y="2500306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14744" y="2571744"/>
            <a:ext cx="1714512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5008" y="2571744"/>
            <a:ext cx="1500198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00232" y="4714884"/>
            <a:ext cx="1714512" cy="171451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57620" y="4643446"/>
            <a:ext cx="1714512" cy="185738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5008" y="4786322"/>
            <a:ext cx="1571636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085808" cy="1085808"/>
          </a:xfrm>
          <a:prstGeom prst="rect">
            <a:avLst/>
          </a:prstGeom>
          <a:noFill/>
        </p:spPr>
      </p:pic>
      <p:pic>
        <p:nvPicPr>
          <p:cNvPr id="15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1071570" cy="1071570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215074" y="642918"/>
            <a:ext cx="57150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15074" y="2857496"/>
            <a:ext cx="57150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143372" y="571480"/>
            <a:ext cx="928694" cy="1000132"/>
          </a:xfrm>
          <a:prstGeom prst="triangle">
            <a:avLst/>
          </a:prstGeom>
          <a:solidFill>
            <a:srgbClr val="EAAF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285984" y="2714620"/>
            <a:ext cx="1071570" cy="1000132"/>
          </a:xfrm>
          <a:prstGeom prst="triangle">
            <a:avLst/>
          </a:prstGeom>
          <a:solidFill>
            <a:srgbClr val="EAAF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5072074"/>
            <a:ext cx="92869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86710" y="5214950"/>
            <a:ext cx="857256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>
            <a:off x="428596" y="5072074"/>
            <a:ext cx="1143008" cy="785818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4143372" y="5072074"/>
            <a:ext cx="1214446" cy="857256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2357422" y="714356"/>
            <a:ext cx="1000132" cy="857256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448195" y="2786058"/>
            <a:ext cx="1143008" cy="1071570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429520" y="500042"/>
            <a:ext cx="1500198" cy="157163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358082" y="2571744"/>
            <a:ext cx="1643074" cy="16430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объединение 30"/>
          <p:cNvSpPr/>
          <p:nvPr/>
        </p:nvSpPr>
        <p:spPr>
          <a:xfrm>
            <a:off x="7786710" y="1285860"/>
            <a:ext cx="785818" cy="571504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объединение 31"/>
          <p:cNvSpPr/>
          <p:nvPr/>
        </p:nvSpPr>
        <p:spPr>
          <a:xfrm>
            <a:off x="6143636" y="5572140"/>
            <a:ext cx="785818" cy="642942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786710" y="714356"/>
            <a:ext cx="785818" cy="5715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143636" y="4929198"/>
            <a:ext cx="785818" cy="64294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ильный пятиугольник 34"/>
          <p:cNvSpPr/>
          <p:nvPr/>
        </p:nvSpPr>
        <p:spPr>
          <a:xfrm>
            <a:off x="7679553" y="2919985"/>
            <a:ext cx="1000132" cy="928694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09" y="260648"/>
            <a:ext cx="864399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Игра «Головоломка»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выработка навыков совместного конструктивного взаимодействия. Развитие воображения, создание ситуации успеха.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- формировать нестандартное мышление, умение анализировать, синтезировать;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- развивать пространственное представление,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познавательные способности: память, внимание, воображение, быстроту 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реакции;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- воспитывать межличностные отношения.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C:\Users\Психолог\Desktop\изображение_viber_2022-02-14_12-12-08-8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30419"/>
            <a:ext cx="3408035" cy="447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827854" y="1448780"/>
            <a:ext cx="791953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91680" y="1448780"/>
            <a:ext cx="647802" cy="900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71600" y="2420888"/>
            <a:ext cx="136788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7854" y="2564904"/>
            <a:ext cx="0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600" y="3861048"/>
            <a:ext cx="13678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39549" y="2541154"/>
            <a:ext cx="0" cy="12387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98320" y="3540460"/>
            <a:ext cx="89761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067944" y="3540460"/>
            <a:ext cx="8640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33080" y="2657804"/>
            <a:ext cx="465567" cy="7109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591533" y="1888959"/>
            <a:ext cx="427078" cy="6521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860032" y="256490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4644008" y="2657804"/>
            <a:ext cx="468052" cy="8042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4176379" y="1939550"/>
            <a:ext cx="396044" cy="6480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5857969" y="2346479"/>
            <a:ext cx="540060" cy="8550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6459066" y="1421464"/>
            <a:ext cx="517275" cy="8171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014053" y="1557015"/>
            <a:ext cx="468052" cy="7425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532240" y="2483802"/>
            <a:ext cx="401351" cy="7176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940152" y="3322069"/>
            <a:ext cx="8640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6997487" y="3322069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6226359" y="3392996"/>
            <a:ext cx="648072" cy="936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963917" y="3392996"/>
            <a:ext cx="568323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6226359" y="4437112"/>
            <a:ext cx="13681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500702"/>
            <a:ext cx="1303462" cy="1139824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1115616" y="11247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3995936" y="142146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7014053" y="11247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717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827854" y="1448780"/>
            <a:ext cx="791953" cy="9721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91680" y="1448780"/>
            <a:ext cx="647802" cy="9001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71600" y="2420888"/>
            <a:ext cx="136788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7854" y="2564904"/>
            <a:ext cx="0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600" y="3861048"/>
            <a:ext cx="13678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39549" y="2541154"/>
            <a:ext cx="0" cy="12387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98320" y="3540460"/>
            <a:ext cx="89761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067944" y="3540460"/>
            <a:ext cx="8640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033080" y="2657804"/>
            <a:ext cx="465567" cy="7109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591533" y="1888959"/>
            <a:ext cx="427078" cy="6521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860032" y="256490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4644008" y="2657804"/>
            <a:ext cx="468052" cy="8042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4176379" y="1939550"/>
            <a:ext cx="396044" cy="6480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5857969" y="2346479"/>
            <a:ext cx="540060" cy="8550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6459066" y="1421464"/>
            <a:ext cx="517275" cy="8171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014053" y="1557015"/>
            <a:ext cx="468052" cy="7425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532240" y="2483802"/>
            <a:ext cx="401351" cy="7176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940152" y="3322069"/>
            <a:ext cx="86409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6997487" y="3322069"/>
            <a:ext cx="9361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6226359" y="3392996"/>
            <a:ext cx="648072" cy="936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963917" y="3392996"/>
            <a:ext cx="568323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6226359" y="4437112"/>
            <a:ext cx="13681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500702"/>
            <a:ext cx="1303462" cy="1139824"/>
          </a:xfrm>
          <a:prstGeom prst="rect">
            <a:avLst/>
          </a:prstGeom>
          <a:noFill/>
        </p:spPr>
      </p:pic>
      <p:sp>
        <p:nvSpPr>
          <p:cNvPr id="143" name="TextBox 142"/>
          <p:cNvSpPr txBox="1"/>
          <p:nvPr/>
        </p:nvSpPr>
        <p:spPr>
          <a:xfrm>
            <a:off x="1115616" y="11247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3995936" y="142146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7014053" y="112474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pic>
        <p:nvPicPr>
          <p:cNvPr id="15" name="Головолом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4749" y="5195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899592" y="1988840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27584" y="2132856"/>
            <a:ext cx="0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11760" y="2132856"/>
            <a:ext cx="0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3573016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19672" y="2132856"/>
            <a:ext cx="0" cy="12961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99592" y="2780928"/>
            <a:ext cx="1440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55776" y="5271797"/>
            <a:ext cx="116186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26463" y="5271797"/>
            <a:ext cx="1080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427784" y="4005064"/>
            <a:ext cx="632048" cy="12241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68080" y="4005064"/>
            <a:ext cx="449560" cy="1173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69922" y="3979540"/>
            <a:ext cx="540060" cy="12241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69464" y="4084645"/>
            <a:ext cx="437119" cy="10575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500702"/>
            <a:ext cx="1303462" cy="1139824"/>
          </a:xfrm>
          <a:prstGeom prst="rect">
            <a:avLst/>
          </a:prstGeom>
          <a:noFill/>
        </p:spPr>
      </p:pic>
      <p:cxnSp>
        <p:nvCxnSpPr>
          <p:cNvPr id="46" name="Прямая соединительная линия 45"/>
          <p:cNvCxnSpPr/>
          <p:nvPr/>
        </p:nvCxnSpPr>
        <p:spPr>
          <a:xfrm flipH="1">
            <a:off x="5940152" y="1265548"/>
            <a:ext cx="648072" cy="792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588224" y="1226163"/>
            <a:ext cx="720080" cy="792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907360" y="2132856"/>
            <a:ext cx="720080" cy="6480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6732240" y="2132856"/>
            <a:ext cx="504056" cy="6480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308304" y="21328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380312" y="2132856"/>
            <a:ext cx="504056" cy="6480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364088" y="2204864"/>
            <a:ext cx="432048" cy="5760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5940152" y="2924944"/>
            <a:ext cx="687288" cy="8640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732240" y="2924944"/>
            <a:ext cx="648072" cy="7920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084168" y="3861048"/>
            <a:ext cx="11521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27584" y="122616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926463" y="357301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732240" y="83671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675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929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Лабиринт «В поисках мамы»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координировать действия ребенка давая ему устные установки.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- развивать пространственное мышление и слуховое восприятие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уметь двигаться в заданном направлении на плоскости, воспринимая информацию на слух.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467843"/>
            <a:ext cx="1303462" cy="1139824"/>
          </a:xfrm>
          <a:prstGeom prst="rect">
            <a:avLst/>
          </a:prstGeom>
          <a:noFill/>
        </p:spPr>
      </p:pic>
      <p:pic>
        <p:nvPicPr>
          <p:cNvPr id="9" name="Рисунок 8" descr="C:\Users\Психолог\Desktop\изображение_viber_2022-02-14_12-12-22-1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475252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929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Лабиринт «В поисках мамы»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координировать действия ребенка давая ему устные установки.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- развивать пространственное мышление и слуховое восприятие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уметь двигаться в заданном направлении на плоскости, воспринимая информацию на слух.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467843"/>
            <a:ext cx="1303462" cy="1139824"/>
          </a:xfrm>
          <a:prstGeom prst="rect">
            <a:avLst/>
          </a:prstGeom>
          <a:noFill/>
        </p:spPr>
      </p:pic>
      <p:pic>
        <p:nvPicPr>
          <p:cNvPr id="9" name="Рисунок 8" descr="C:\Users\Психолог\Desktop\изображение_viber_2022-02-14_12-12-22-1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4752528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Лабирин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1754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culture.ru/storage/images/2f0a07dfeb79a0ddd2dc5775a8c33a1d/96c1653ea1bf973e20fdbe8e26635cdf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45910" cy="4984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9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21" y="0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Игра «Зигзаг удачи!»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Создание положительного эмоционального комфорта у детей и взрослых в процессе общения друг с другом.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уметь согласовывать движения, слаженно действовать;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ориентироваться в пространстве;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развивать ловкость.</a:t>
            </a:r>
          </a:p>
          <a:p>
            <a:endParaRPr lang="ru-RU" sz="2000" dirty="0" smtClean="0"/>
          </a:p>
          <a:p>
            <a:r>
              <a:rPr lang="ru-RU" sz="2400" dirty="0" smtClean="0"/>
              <a:t>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7921" y="5535924"/>
            <a:ext cx="1449250" cy="126731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880" y="2060848"/>
            <a:ext cx="3384376" cy="4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21" y="0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Игра «Зигзаг удачи!»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Создание положительного эмоционального комфорта у детей и взрослых в процессе общения друг с другом.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уметь согласовывать движения, слаженно действовать;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ориентироваться в пространстве;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развивать ловкость.</a:t>
            </a:r>
          </a:p>
          <a:p>
            <a:endParaRPr lang="ru-RU" sz="2000" dirty="0" smtClean="0"/>
          </a:p>
          <a:p>
            <a:r>
              <a:rPr lang="ru-RU" sz="2400" dirty="0" smtClean="0"/>
              <a:t>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7921" y="5535924"/>
            <a:ext cx="1449250" cy="126731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491880" y="2060848"/>
            <a:ext cx="3384376" cy="4768552"/>
          </a:xfrm>
          <a:prstGeom prst="rect">
            <a:avLst/>
          </a:prstGeom>
        </p:spPr>
      </p:pic>
      <p:pic>
        <p:nvPicPr>
          <p:cNvPr id="7" name="Зи гзаг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3835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500702"/>
            <a:ext cx="1303462" cy="1139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535" y="188640"/>
            <a:ext cx="86439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Игра «Мяч - ловкач»</a:t>
            </a:r>
          </a:p>
          <a:p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развивать межличностное общение ребенка со взрослыми.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уметь согласовывать движения;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развивать инициативность, сообразительность, уверенность и глазомер (оценивать направление движения);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тренировать мышцы пальцев и кисти.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Психолог\Desktop\изображение_viber_2022-02-14_12-12-09-7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0515"/>
            <a:ext cx="3168352" cy="397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500702"/>
            <a:ext cx="1303462" cy="11398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535" y="188640"/>
            <a:ext cx="86439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Игра «Мяч - ловкач»</a:t>
            </a:r>
          </a:p>
          <a:p>
            <a:endParaRPr lang="ru-RU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развивать межличностное общение ребенка со взрослыми.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уметь согласовывать движения;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развивать инициативность, сообразительность, уверенность и глазомер (оценивать направление движения);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тренировать мышцы пальцев и кисти.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Психолог\Desktop\изображение_viber_2022-02-14_12-12-09-7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0515"/>
            <a:ext cx="3168352" cy="397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Мяч - ловка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9933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Игра «Найди пару!»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Цель: формирование позитивной мотивации общения, развитие базового доверия, развитие лидерских качеств, обучение навыкам бесконфликтного взаимодействия.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Задачи: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- учить работать в паре, уметь договариваться и действовать по сигналу,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расширять объем зрительной памяти и внимания,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- формировать свойства внимания - объем и распределение.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Admin\Downloads\1612476985_19-p-mamini-ruki-risunok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5500702"/>
            <a:ext cx="1303462" cy="1139824"/>
          </a:xfrm>
          <a:prstGeom prst="rect">
            <a:avLst/>
          </a:prstGeom>
          <a:noFill/>
        </p:spPr>
      </p:pic>
      <p:pic>
        <p:nvPicPr>
          <p:cNvPr id="4" name="Рисунок 3" descr="C:\Users\Психолог\Desktop\изображение_viber_2022-02-14_12-12-09-2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313042" cy="355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282" y="571480"/>
            <a:ext cx="2000264" cy="207170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57422" y="571480"/>
            <a:ext cx="2071702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3438" y="571480"/>
            <a:ext cx="2071702" cy="207170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58016" y="571480"/>
            <a:ext cx="2143140" cy="207170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20" y="3214686"/>
            <a:ext cx="2000264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60" y="3357562"/>
            <a:ext cx="2143140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4876" y="3286124"/>
            <a:ext cx="2071702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9454" y="3357562"/>
            <a:ext cx="2071702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1228684" cy="1228684"/>
          </a:xfrm>
          <a:prstGeom prst="rect">
            <a:avLst/>
          </a:prstGeom>
          <a:noFill/>
        </p:spPr>
      </p:pic>
      <p:pic>
        <p:nvPicPr>
          <p:cNvPr id="12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1228684" cy="1228684"/>
          </a:xfrm>
          <a:prstGeom prst="rect">
            <a:avLst/>
          </a:prstGeom>
          <a:noFill/>
        </p:spPr>
      </p:pic>
      <p:sp>
        <p:nvSpPr>
          <p:cNvPr id="15" name="Равнобедренный треугольник 14"/>
          <p:cNvSpPr/>
          <p:nvPr/>
        </p:nvSpPr>
        <p:spPr>
          <a:xfrm>
            <a:off x="5072066" y="928670"/>
            <a:ext cx="1214446" cy="1214446"/>
          </a:xfrm>
          <a:prstGeom prst="triangle">
            <a:avLst/>
          </a:prstGeom>
          <a:solidFill>
            <a:srgbClr val="CF9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928926" y="3613605"/>
            <a:ext cx="1214446" cy="1214446"/>
          </a:xfrm>
          <a:prstGeom prst="triangle">
            <a:avLst/>
          </a:prstGeom>
          <a:solidFill>
            <a:srgbClr val="CF9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43834" y="928670"/>
            <a:ext cx="714380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43834" y="3643314"/>
            <a:ext cx="714380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2750331" y="1058833"/>
            <a:ext cx="1357322" cy="114300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642910" y="3643314"/>
            <a:ext cx="1228683" cy="115383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3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282" y="571480"/>
            <a:ext cx="2000264" cy="207170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57422" y="571480"/>
            <a:ext cx="2071702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43438" y="571480"/>
            <a:ext cx="2071702" cy="207170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58016" y="571480"/>
            <a:ext cx="2143140" cy="207170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20" y="3214686"/>
            <a:ext cx="2000264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60" y="3357562"/>
            <a:ext cx="2143140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14876" y="3286124"/>
            <a:ext cx="2071702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929454" y="3357562"/>
            <a:ext cx="2071702" cy="200026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1228684" cy="1228684"/>
          </a:xfrm>
          <a:prstGeom prst="rect">
            <a:avLst/>
          </a:prstGeom>
          <a:noFill/>
        </p:spPr>
      </p:pic>
      <p:pic>
        <p:nvPicPr>
          <p:cNvPr id="12" name="Picture 2" descr="https://upload.wikimedia.org/wikipedia/commons/thumb/b/b2/Roundel-gules.svg/800px-Roundel-gul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1228684" cy="1228684"/>
          </a:xfrm>
          <a:prstGeom prst="rect">
            <a:avLst/>
          </a:prstGeom>
          <a:noFill/>
        </p:spPr>
      </p:pic>
      <p:sp>
        <p:nvSpPr>
          <p:cNvPr id="15" name="Равнобедренный треугольник 14"/>
          <p:cNvSpPr/>
          <p:nvPr/>
        </p:nvSpPr>
        <p:spPr>
          <a:xfrm>
            <a:off x="5072066" y="928670"/>
            <a:ext cx="1214446" cy="1214446"/>
          </a:xfrm>
          <a:prstGeom prst="triangle">
            <a:avLst/>
          </a:prstGeom>
          <a:solidFill>
            <a:srgbClr val="CF9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928926" y="3613605"/>
            <a:ext cx="1214446" cy="1214446"/>
          </a:xfrm>
          <a:prstGeom prst="triangle">
            <a:avLst/>
          </a:prstGeom>
          <a:solidFill>
            <a:srgbClr val="CF9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643834" y="928670"/>
            <a:ext cx="714380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43834" y="3643314"/>
            <a:ext cx="714380" cy="1357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2767863" y="1000108"/>
            <a:ext cx="1357322" cy="114300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642910" y="3643314"/>
            <a:ext cx="1228683" cy="115383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343</TotalTime>
  <Words>323</Words>
  <Application>Microsoft Office PowerPoint</Application>
  <PresentationFormat>Экран (4:3)</PresentationFormat>
  <Paragraphs>67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МАСТЕР – КЛАСС «ИГРЫ НА  АСФАЛЬТЕ»      в парах (родитель – ребёнок)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Психолог</cp:lastModifiedBy>
  <cp:revision>34</cp:revision>
  <dcterms:created xsi:type="dcterms:W3CDTF">2022-02-13T17:33:41Z</dcterms:created>
  <dcterms:modified xsi:type="dcterms:W3CDTF">2022-02-14T14:25:38Z</dcterms:modified>
</cp:coreProperties>
</file>