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337" r:id="rId4"/>
    <p:sldId id="270" r:id="rId5"/>
    <p:sldId id="336" r:id="rId6"/>
    <p:sldId id="338" r:id="rId7"/>
    <p:sldId id="283" r:id="rId8"/>
    <p:sldId id="340" r:id="rId9"/>
    <p:sldId id="345" r:id="rId10"/>
    <p:sldId id="346" r:id="rId11"/>
    <p:sldId id="347" r:id="rId12"/>
    <p:sldId id="348" r:id="rId13"/>
    <p:sldId id="349" r:id="rId14"/>
    <p:sldId id="350" r:id="rId15"/>
    <p:sldId id="352" r:id="rId16"/>
    <p:sldId id="307" r:id="rId17"/>
    <p:sldId id="310" r:id="rId18"/>
    <p:sldId id="353" r:id="rId19"/>
    <p:sldId id="354" r:id="rId20"/>
    <p:sldId id="355" r:id="rId21"/>
    <p:sldId id="356" r:id="rId22"/>
    <p:sldId id="358" r:id="rId23"/>
    <p:sldId id="359" r:id="rId24"/>
    <p:sldId id="361" r:id="rId25"/>
    <p:sldId id="362" r:id="rId26"/>
    <p:sldId id="322" r:id="rId27"/>
    <p:sldId id="329" r:id="rId28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  <a:srgbClr val="A7A7A7"/>
    <a:srgbClr val="B2B2B2"/>
    <a:srgbClr val="A3A3A3"/>
    <a:srgbClr val="8FAAFF"/>
    <a:srgbClr val="3366FF"/>
    <a:srgbClr val="9DBEE7"/>
    <a:srgbClr val="57DBD5"/>
    <a:srgbClr val="71E1D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108" d="100"/>
          <a:sy n="108" d="100"/>
        </p:scale>
        <p:origin x="198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5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4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37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736x/6b/a0/2f/6ba02f8cbd7b41073562a432429838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0923" y="-100920"/>
            <a:ext cx="9164923" cy="695892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1556792"/>
            <a:ext cx="3275792" cy="4426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004D86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По сказке Марии Шкуриной</a:t>
            </a:r>
            <a:endParaRPr lang="ru-RU" sz="2000">
              <a:solidFill>
                <a:srgbClr val="004D8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32028"/>
            <a:ext cx="8715436" cy="11918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4D86"/>
                </a:solidFill>
              </a:rPr>
              <a:t>Презентация занятия по ознакомлению с окружающим миром «Храбрый </a:t>
            </a:r>
            <a:r>
              <a:rPr lang="ru-RU" sz="3200" b="1" dirty="0" err="1">
                <a:solidFill>
                  <a:srgbClr val="004D86"/>
                </a:solidFill>
              </a:rPr>
              <a:t>пингвинёнок</a:t>
            </a:r>
            <a:r>
              <a:rPr lang="ru-RU" sz="3200" b="1" dirty="0">
                <a:solidFill>
                  <a:srgbClr val="004D86"/>
                </a:solidFill>
              </a:rPr>
              <a:t>»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Новая папка (3)\1572100938_antarktida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5661425"/>
            <a:ext cx="9144000" cy="1196575"/>
          </a:xfrm>
          <a:prstGeom prst="rect">
            <a:avLst/>
          </a:prstGeom>
          <a:noFill/>
        </p:spPr>
      </p:pic>
      <p:pic>
        <p:nvPicPr>
          <p:cNvPr id="3" name="Picture 2" descr="C:\Users\User\Desktop\Новая папка (3)\1572100938_antarktida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090047"/>
          </a:xfrm>
          <a:prstGeom prst="rect">
            <a:avLst/>
          </a:prstGeom>
          <a:noFill/>
        </p:spPr>
      </p:pic>
      <p:pic>
        <p:nvPicPr>
          <p:cNvPr id="14338" name="Picture 2" descr="C:\Users\User\Desktop\Новая папка (3)\124387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71538" y="2500306"/>
            <a:ext cx="2971800" cy="2971800"/>
          </a:xfrm>
          <a:prstGeom prst="rect">
            <a:avLst/>
          </a:prstGeom>
          <a:noFill/>
        </p:spPr>
      </p:pic>
      <p:pic>
        <p:nvPicPr>
          <p:cNvPr id="14339" name="Picture 3" descr="C:\Users\User\Desktop\Новая папка (3)\124387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786050" y="2714620"/>
            <a:ext cx="2971800" cy="2971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428604"/>
            <a:ext cx="864399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В тот день погода стояла просто отличная! Солнышко светило, как никогда. Пингвинята вперевалочку добрались до  берега моря и устроились там, на краю льдины.  </a:t>
            </a:r>
            <a:endParaRPr lang="ru-RU" sz="24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Новая папка (3)\thumb_26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17142" y="0"/>
            <a:ext cx="5026858" cy="3357562"/>
          </a:xfrm>
          <a:prstGeom prst="rect">
            <a:avLst/>
          </a:prstGeom>
          <a:noFill/>
        </p:spPr>
      </p:pic>
      <p:pic>
        <p:nvPicPr>
          <p:cNvPr id="6" name="Picture 2" descr="C:\Users\User\Desktop\Новая папка (3)\thumb_26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00496" y="3357562"/>
            <a:ext cx="5240768" cy="3500438"/>
          </a:xfrm>
          <a:prstGeom prst="rect">
            <a:avLst/>
          </a:prstGeom>
          <a:noFill/>
        </p:spPr>
      </p:pic>
      <p:pic>
        <p:nvPicPr>
          <p:cNvPr id="7" name="Picture 2" descr="C:\Users\User\Desktop\Новая папка (3)\thumb_26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5133814" cy="3429001"/>
          </a:xfrm>
          <a:prstGeom prst="rect">
            <a:avLst/>
          </a:prstGeom>
          <a:noFill/>
        </p:spPr>
      </p:pic>
      <p:pic>
        <p:nvPicPr>
          <p:cNvPr id="8" name="Picture 2" descr="C:\Users\User\Desktop\Новая папка (3)\thumb_26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357562"/>
            <a:ext cx="5240768" cy="35004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357166"/>
            <a:ext cx="3000396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Малыши весело болтали и смотрели на рыбок, резвящихся в воде. Им, конечно, очень хотелось поймать хоть одну, но плавать без взрослых они пока не решались.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1" name="Picture 4" descr="C:\Users\User\Desktop\кружок морская симфония\пингвины\Новая папка\kisspng-leopard-seal-pinniped-penguin-antarctic-cartoon-bartender-5addf9e03d6e93.1795264615244968642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57818" y="2786058"/>
            <a:ext cx="1855458" cy="3010151"/>
          </a:xfrm>
          <a:prstGeom prst="ellipse">
            <a:avLst/>
          </a:prstGeom>
          <a:noFill/>
        </p:spPr>
      </p:pic>
      <p:pic>
        <p:nvPicPr>
          <p:cNvPr id="13" name="Picture 4" descr="C:\Users\User\Desktop\кружок морская симфония\пингвины\Новая папка\kisspng-leopard-seal-pinniped-penguin-antarctic-cartoon-bartender-5addf9e03d6e93.17952646152449686425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29058" y="3643314"/>
            <a:ext cx="1644454" cy="2173353"/>
          </a:xfrm>
          <a:prstGeom prst="ellipse">
            <a:avLst/>
          </a:prstGeom>
          <a:noFill/>
        </p:spPr>
      </p:pic>
      <p:pic>
        <p:nvPicPr>
          <p:cNvPr id="14" name="Picture 4" descr="C:\Users\User\Desktop\кружок морская симфония\пингвины\Новая папка\kisspng-leopard-seal-pinniped-penguin-antarctic-cartoon-bartender-5addf9e03d6e93.17952646152449686425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14942" y="2357430"/>
            <a:ext cx="1285884" cy="1228944"/>
          </a:xfrm>
          <a:prstGeom prst="ellipse">
            <a:avLst/>
          </a:prstGeom>
          <a:noFill/>
        </p:spPr>
      </p:pic>
      <p:pic>
        <p:nvPicPr>
          <p:cNvPr id="15" name="Picture 4" descr="C:\Users\User\Desktop\кружок морская симфония\пингвины\Новая папка\kisspng-leopard-seal-pinniped-penguin-antarctic-cartoon-bartender-5addf9e03d6e93.17952646152449686425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29322" y="1500174"/>
            <a:ext cx="971255" cy="928247"/>
          </a:xfrm>
          <a:prstGeom prst="ellipse">
            <a:avLst/>
          </a:prstGeom>
          <a:noFill/>
        </p:spPr>
      </p:pic>
      <p:pic>
        <p:nvPicPr>
          <p:cNvPr id="16" name="Picture 4" descr="C:\Users\User\Desktop\кружок морская симфония\пингвины\Новая папка\kisspng-leopard-seal-pinniped-penguin-antarctic-cartoon-bartender-5addf9e03d6e93.17952646152449686425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57752" y="1643050"/>
            <a:ext cx="971255" cy="928247"/>
          </a:xfrm>
          <a:prstGeom prst="ellipse">
            <a:avLst/>
          </a:prstGeom>
          <a:noFill/>
        </p:spPr>
      </p:pic>
      <p:pic>
        <p:nvPicPr>
          <p:cNvPr id="17" name="Picture 4" descr="C:\Users\User\Desktop\кружок морская симфония\пингвины\Новая папка\kisspng-leopard-seal-pinniped-penguin-antarctic-cartoon-bartender-5addf9e03d6e93.17952646152449686425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00760" y="2714620"/>
            <a:ext cx="971255" cy="928247"/>
          </a:xfrm>
          <a:prstGeom prst="ellipse">
            <a:avLst/>
          </a:prstGeom>
          <a:noFill/>
        </p:spPr>
      </p:pic>
      <p:pic>
        <p:nvPicPr>
          <p:cNvPr id="18" name="Picture 4" descr="C:\Users\User\Desktop\кружок морская симфония\пингвины\Новая папка\kisspng-leopard-seal-pinniped-penguin-antarctic-cartoon-bartender-5addf9e03d6e93.17952646152449686425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86380" y="4929198"/>
            <a:ext cx="1636358" cy="1092395"/>
          </a:xfrm>
          <a:prstGeom prst="ellipse">
            <a:avLst/>
          </a:prstGeom>
          <a:noFill/>
        </p:spPr>
      </p:pic>
      <p:pic>
        <p:nvPicPr>
          <p:cNvPr id="20" name="Picture 4" descr="C:\Users\User\Desktop\кружок морская симфония\пингвины\Новая папка\kisspng-leopard-seal-pinniped-penguin-antarctic-cartoon-bartender-5addf9e03d6e93.179526461524496864251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71868" y="4929198"/>
            <a:ext cx="1345462" cy="1285884"/>
          </a:xfrm>
          <a:prstGeom prst="ellipse">
            <a:avLst/>
          </a:prstGeom>
          <a:noFill/>
        </p:spPr>
      </p:pic>
      <p:pic>
        <p:nvPicPr>
          <p:cNvPr id="21" name="Picture 3" descr="C:\Users\User\Desktop\Новая папка (3)\DSC100040249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CACAD2"/>
              </a:clrFrom>
              <a:clrTo>
                <a:srgbClr val="CACAD2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00430" y="1214422"/>
            <a:ext cx="3949690" cy="517798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Новая папка (3)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85881" cy="6861376"/>
          </a:xfrm>
          <a:prstGeom prst="rect">
            <a:avLst/>
          </a:prstGeom>
          <a:noFill/>
        </p:spPr>
      </p:pic>
      <p:pic>
        <p:nvPicPr>
          <p:cNvPr id="17411" name="Picture 3" descr="C:\Users\User\Desktop\Новая папка (3)\90783819b409ca47e4a588724accb5c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28926" y="1785926"/>
            <a:ext cx="7848621" cy="4905388"/>
          </a:xfrm>
          <a:prstGeom prst="rect">
            <a:avLst/>
          </a:prstGeom>
          <a:noFill/>
        </p:spPr>
      </p:pic>
      <p:pic>
        <p:nvPicPr>
          <p:cNvPr id="6" name="Picture 4" descr="C:\Users\User\Desktop\кружок морская симфония\пингвины\Новая папка\kisspng-leopard-seal-pinniped-penguin-antarctic-cartoon-bartender-5addf9e03d6e93.17952646152449686425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6314" y="2643182"/>
            <a:ext cx="1121219" cy="1071570"/>
          </a:xfrm>
          <a:prstGeom prst="ellipse">
            <a:avLst/>
          </a:prstGeom>
          <a:noFill/>
        </p:spPr>
      </p:pic>
      <p:pic>
        <p:nvPicPr>
          <p:cNvPr id="7" name="Picture 5" descr="C:\Users\User\Desktop\Новая папка (3)\_29190-122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3929058" y="2357430"/>
            <a:ext cx="2321610" cy="42148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3071810"/>
            <a:ext cx="3286148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— Посмотри, как сверкает лёд на солнце! – воскликнул Вин.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— Красиво…, — произнёс Пинг.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А лёд, и правда, играл и переливался под солнечными лучами. </a:t>
            </a:r>
            <a:endParaRPr lang="ru-RU" sz="240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User\Desktop\Новая папка (3)\i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User\Desktop\Новая папка (3)\post_5d57bc0756f5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8FC"/>
              </a:clrFrom>
              <a:clrTo>
                <a:srgbClr val="F7F8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285860"/>
            <a:ext cx="5363086" cy="3571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864399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И, конечно, таял, как и положено льду, под солнцем. Увлечённые играми и разговорами, пингвинята не заметили, как на льдине появилась трещина. </a:t>
            </a:r>
            <a:endParaRPr lang="ru-RU" sz="240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Новая папка (3)\1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2264414"/>
          </a:xfrm>
          <a:prstGeom prst="rect">
            <a:avLst/>
          </a:prstGeom>
          <a:noFill/>
        </p:spPr>
      </p:pic>
      <p:pic>
        <p:nvPicPr>
          <p:cNvPr id="3" name="Picture 2" descr="C:\Users\User\Desktop\Новая папка (3)\1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085273"/>
            <a:ext cx="9144000" cy="5772727"/>
          </a:xfrm>
          <a:prstGeom prst="rect">
            <a:avLst/>
          </a:prstGeom>
          <a:noFill/>
        </p:spPr>
      </p:pic>
      <p:pic>
        <p:nvPicPr>
          <p:cNvPr id="4" name="Picture 3" descr="C:\Users\User\Desktop\Новая папка (3)\90783819b409ca47e4a588724accb5c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57686" y="1285860"/>
            <a:ext cx="5857916" cy="3661197"/>
          </a:xfrm>
          <a:prstGeom prst="rect">
            <a:avLst/>
          </a:prstGeom>
          <a:noFill/>
        </p:spPr>
      </p:pic>
      <p:pic>
        <p:nvPicPr>
          <p:cNvPr id="6" name="Picture 4" descr="C:\Users\User\Desktop\кружок морская симфония\пингвины\Новая папка\kisspng-leopard-seal-pinniped-penguin-antarctic-cartoon-bartender-5addf9e03d6e93.17952646152449686425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22811" y="2323510"/>
            <a:ext cx="920297" cy="891176"/>
          </a:xfrm>
          <a:prstGeom prst="ellipse">
            <a:avLst/>
          </a:prstGeom>
          <a:noFill/>
        </p:spPr>
      </p:pic>
      <p:pic>
        <p:nvPicPr>
          <p:cNvPr id="7" name="Picture 5" descr="C:\Users\User\Desktop\Новая папка (3)\_29190-122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500034" y="2000240"/>
            <a:ext cx="1967466" cy="35719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142853"/>
            <a:ext cx="828680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Трещина становилась всё больше и больше, пока в какой-то момент кусок льдины, на которой стоял Вин, не отломился.               Пинг увидел, как его лучшего друга уносит в открытое море. </a:t>
            </a:r>
            <a:endParaRPr lang="ru-RU" sz="240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Новая папка (3)\shutterstock_46746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Новая папка (3)\90783819b409ca47e4a588724accb5c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500166" y="3000372"/>
            <a:ext cx="3929090" cy="24556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842968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— Прыгай в воду и плыви к берегу, пока льдина ещё недалеко, — крикнул он Вину.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— Я не могу, я боюсь, — ответил испуганный пингвинёнок.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4" descr="C:\Users\User\Desktop\кружок морская симфония\пингвины\Новая папка\kisspng-leopard-seal-pinniped-penguin-antarctic-cartoon-bartender-5addf9e03d6e93.17952646152449686425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43834" y="4143380"/>
            <a:ext cx="642941" cy="622596"/>
          </a:xfrm>
          <a:prstGeom prst="ellipse">
            <a:avLst/>
          </a:prstGeom>
          <a:noFill/>
        </p:spPr>
      </p:pic>
      <p:pic>
        <p:nvPicPr>
          <p:cNvPr id="8" name="Picture 5" descr="C:\Users\User\Desktop\Новая папка (3)\_29190-122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29520" y="3929066"/>
            <a:ext cx="1377226" cy="250033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кружок морская симфония\пингвины\Новая папка\ae99b801a21a144aa13397ea6b3a97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14282" y="0"/>
            <a:ext cx="478758" cy="6858000"/>
          </a:xfrm>
          <a:prstGeom prst="rect">
            <a:avLst/>
          </a:prstGeom>
          <a:noFill/>
        </p:spPr>
      </p:pic>
      <p:pic>
        <p:nvPicPr>
          <p:cNvPr id="9" name="Picture 2" descr="C:\Users\User\Desktop\кружок морская симфония\пингвины\Новая папка\ae99b801a21a144aa13397ea6b3a97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3386" y="0"/>
            <a:ext cx="8600614" cy="6858000"/>
          </a:xfrm>
          <a:prstGeom prst="rect">
            <a:avLst/>
          </a:prstGeom>
          <a:noFill/>
        </p:spPr>
      </p:pic>
      <p:pic>
        <p:nvPicPr>
          <p:cNvPr id="10" name="Picture 2" descr="C:\Users\User\Desktop\кружок морская симфония\пингвины\Новая папка\ae99b801a21a144aa13397ea6b3a97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66529" y="0"/>
            <a:ext cx="305924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142852"/>
            <a:ext cx="3357554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Понимая, что помощи ждать неоткуда, храбрый пингвинёнок Пинг прыгнул в воду и поплыл вслед за льдиной, на которой стоял его лучший друг. Когда он догнал её и взобрался, льдина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 оказалась уже достаточно далеко от берега.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кружок морская симфония\пингвины\Новая папка\ae99b801a21a144aa13397ea6b3a975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86868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кружок морская симфония\пингвины\Новая папка\ae99b801a21a144aa13397ea6b3a97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8233203" y="0"/>
            <a:ext cx="91079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2357430"/>
            <a:ext cx="3214710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— Нам нужно плыть к берегу, — сказал Пинг. – Прыгай в воду вместе со мной. Я помогу тебе.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Несмотря на то, что Вин боялся, он понимал, что это единственный шанс спастись. Ему надо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 было прыгнуть в воду. </a:t>
            </a:r>
            <a:endParaRPr lang="ru-RU" sz="240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 (3)\shutterstock_46746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Новая папка (3)\90783819b409ca47e4a588724accb5c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500166" y="3000372"/>
            <a:ext cx="3929090" cy="2455681"/>
          </a:xfrm>
          <a:prstGeom prst="rect">
            <a:avLst/>
          </a:prstGeom>
          <a:noFill/>
        </p:spPr>
      </p:pic>
      <p:pic>
        <p:nvPicPr>
          <p:cNvPr id="24579" name="Picture 3" descr="C:\Users\User\Desktop\Новая папка (3)\375217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2836" y="2643182"/>
            <a:ext cx="4974072" cy="2583177"/>
          </a:xfrm>
          <a:prstGeom prst="rect">
            <a:avLst/>
          </a:prstGeom>
          <a:noFill/>
        </p:spPr>
      </p:pic>
      <p:pic>
        <p:nvPicPr>
          <p:cNvPr id="24580" name="Picture 4" descr="C:\Users\User\Desktop\Новая папка (3)\3752170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85852" y="3643314"/>
            <a:ext cx="642942" cy="614917"/>
          </a:xfrm>
          <a:prstGeom prst="ellipse">
            <a:avLst/>
          </a:prstGeom>
          <a:noFill/>
        </p:spPr>
      </p:pic>
      <p:pic>
        <p:nvPicPr>
          <p:cNvPr id="8" name="Picture 5" descr="C:\Users\User\Desktop\Новая папка (3)\_29190-122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857224" y="3429000"/>
            <a:ext cx="1298527" cy="23574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214290"/>
            <a:ext cx="835824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Он подошёл к краю льдины, уже собираясь это сделать, как вдруг прямо перед ним возникла страшная зубатая пасть.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- Морской леопард! – воскликнул он.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 (3)\shutterstock_46746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Новая папка (3)\90783819b409ca47e4a588724accb5c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14282" y="3429000"/>
            <a:ext cx="3929090" cy="2455681"/>
          </a:xfrm>
          <a:prstGeom prst="rect">
            <a:avLst/>
          </a:prstGeom>
          <a:noFill/>
        </p:spPr>
      </p:pic>
      <p:pic>
        <p:nvPicPr>
          <p:cNvPr id="24579" name="Picture 3" descr="C:\Users\User\Desktop\Новая папка (3)\375217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2836" y="2643182"/>
            <a:ext cx="4974072" cy="2583177"/>
          </a:xfrm>
          <a:prstGeom prst="rect">
            <a:avLst/>
          </a:prstGeom>
          <a:noFill/>
        </p:spPr>
      </p:pic>
      <p:pic>
        <p:nvPicPr>
          <p:cNvPr id="24580" name="Picture 4" descr="C:\Users\User\Desktop\Новая папка (3)\3752170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00496" y="3143248"/>
            <a:ext cx="642942" cy="614917"/>
          </a:xfrm>
          <a:prstGeom prst="ellipse">
            <a:avLst/>
          </a:prstGeom>
          <a:noFill/>
        </p:spPr>
      </p:pic>
      <p:pic>
        <p:nvPicPr>
          <p:cNvPr id="8" name="Picture 5" descr="C:\Users\User\Desktop\Новая папка (3)\_29190-122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960000" flipH="1">
            <a:off x="3371551" y="2847919"/>
            <a:ext cx="1298527" cy="235745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44" y="142852"/>
            <a:ext cx="8858312" cy="22860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Морской леопард – страшный зверь, очень опасный для таких маленьких пингвинят. Ему ничего не стоило поймать их на этой маленькой льдине и съесть. Тем более, что Вин не мог пошевелиться от страха. Пинг же, не задумываясь, подскочил к леопарду и стал изо всех сил бить его своим клювом. </a:t>
            </a:r>
            <a:endParaRPr lang="ru-RU" sz="240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latin typeface="Calibri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7951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06" y="5288340"/>
            <a:ext cx="907259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/>
              <a:t>Далеко-далеко, на Южном полюсе, там, где находится материк Антарктида, появился на свет пингвинёнок Пинг. Его мама и папа, вместе со стаей императорских пингвинов приплыли в Антарктиду в начале лета, которое здесь длится полгода. 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Новая папка (3)\Di8oCGHW0AI72YB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2643206" cy="489364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Хищный зверь опешил. Он совсем не ожидал такой встречи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от маленького пингвина. Морской леопард повернул голову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 к Пингу.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— Видимо, придётся сначала съесть тебя, — произнёс он.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 (3)\shutterstock_46746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Новая папка (3)\90783819b409ca47e4a588724accb5c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14282" y="3429000"/>
            <a:ext cx="3929090" cy="2455681"/>
          </a:xfrm>
          <a:prstGeom prst="rect">
            <a:avLst/>
          </a:prstGeom>
          <a:noFill/>
        </p:spPr>
      </p:pic>
      <p:pic>
        <p:nvPicPr>
          <p:cNvPr id="24579" name="Picture 3" descr="C:\Users\User\Desktop\Новая папка (3)\375217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600000">
            <a:off x="4123674" y="2787621"/>
            <a:ext cx="5190571" cy="2695611"/>
          </a:xfrm>
          <a:prstGeom prst="rect">
            <a:avLst/>
          </a:prstGeom>
          <a:noFill/>
        </p:spPr>
      </p:pic>
      <p:pic>
        <p:nvPicPr>
          <p:cNvPr id="24580" name="Picture 4" descr="C:\Users\User\Desktop\Новая папка (3)\3752170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3240" y="3143248"/>
            <a:ext cx="642942" cy="614917"/>
          </a:xfrm>
          <a:prstGeom prst="ellipse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142853"/>
            <a:ext cx="628654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— Вин, Вин, уплывай, — прошептал Пинг своему другу, но тот не знал, что делать. Он не мог оставить Пинга на съедение этому зверю.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1" name="Picture 5" descr="C:\Users\User\Desktop\Новая папка (3)\_29190-122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640000">
            <a:off x="3157238" y="2919358"/>
            <a:ext cx="1298527" cy="235745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User\Desktop\Новая папка (3)\ть 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879" r="61270"/>
          <a:stretch>
            <a:fillRect/>
          </a:stretch>
        </p:blipFill>
        <p:spPr bwMode="auto">
          <a:xfrm>
            <a:off x="0" y="3786189"/>
            <a:ext cx="9146163" cy="30718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06" y="3929066"/>
            <a:ext cx="5429288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Казалось, что пингвинят уже ничего не спасёт, но вдруг произошло чудо. Мощная волна отбросила морского леопарда от льдины, и пингвинята увидели впереди огромного голубого кита, который и был причиной такой сильной волны. </a:t>
            </a:r>
            <a:endParaRPr lang="ru-RU" sz="2400"/>
          </a:p>
        </p:txBody>
      </p:sp>
      <p:pic>
        <p:nvPicPr>
          <p:cNvPr id="6" name="Picture 2" descr="C:\Users\User\Desktop\Новая папка (3)\263699a84565fb46d2e3ac4e77b4e64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3817620"/>
          </a:xfrm>
          <a:prstGeom prst="rect">
            <a:avLst/>
          </a:prstGeom>
          <a:noFill/>
        </p:spPr>
      </p:pic>
      <p:pic>
        <p:nvPicPr>
          <p:cNvPr id="7" name="Picture 3" descr="C:\Users\User\Desktop\Новая папка (3)\375217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2920000" flipH="1">
            <a:off x="5373474" y="4422462"/>
            <a:ext cx="3778435" cy="196224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Новая папка (3)\shutterstock_46746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C:\Users\User\Desktop\Новая папка (3)\44.gif"/>
          <p:cNvPicPr>
            <a:picLocks noChangeAspect="1" noChangeArrowheads="1" noCrop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 bwMode="auto">
          <a:xfrm>
            <a:off x="2428860" y="1214422"/>
            <a:ext cx="6572296" cy="4062404"/>
          </a:xfrm>
          <a:prstGeom prst="rect">
            <a:avLst/>
          </a:prstGeom>
          <a:noFill/>
        </p:spPr>
      </p:pic>
      <p:pic>
        <p:nvPicPr>
          <p:cNvPr id="4" name="Picture 3" descr="C:\Users\User\Desktop\Новая папка (3)\90783819b409ca47e4a588724accb5c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-785850" y="3786190"/>
            <a:ext cx="3929090" cy="2455681"/>
          </a:xfrm>
          <a:prstGeom prst="rect">
            <a:avLst/>
          </a:prstGeom>
          <a:noFill/>
        </p:spPr>
      </p:pic>
      <p:pic>
        <p:nvPicPr>
          <p:cNvPr id="6" name="Picture 4" descr="C:\Users\User\Desktop\Новая папка (3)\3752170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57356" y="3929066"/>
            <a:ext cx="642942" cy="614917"/>
          </a:xfrm>
          <a:prstGeom prst="ellipse">
            <a:avLst/>
          </a:prstGeom>
          <a:noFill/>
        </p:spPr>
      </p:pic>
      <p:pic>
        <p:nvPicPr>
          <p:cNvPr id="7" name="Picture 5" descr="C:\Users\User\Desktop\Новая папка (3)\_29190-122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357290" y="3714752"/>
            <a:ext cx="1298527" cy="23574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71414"/>
            <a:ext cx="878687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Из спины его бил высокий фонтан.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— Кажется, я успел вовремя,- произнёс кит. – Хорошо, что этот зверь не успел причинить вам вреда. 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26" y="5500702"/>
            <a:ext cx="421487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Взбирайтесь ко мне на спину, храбрые малыши. Я отвезу вас домой.</a:t>
            </a:r>
            <a:endParaRPr lang="ru-RU" sz="240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Новая папка (3)\09.Jun.2019-holodnoe-more-antarkt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90531" y="4262438"/>
            <a:ext cx="9334531" cy="2595562"/>
          </a:xfrm>
          <a:prstGeom prst="rect">
            <a:avLst/>
          </a:prstGeom>
          <a:noFill/>
        </p:spPr>
      </p:pic>
      <p:pic>
        <p:nvPicPr>
          <p:cNvPr id="3" name="Picture 2" descr="C:\Users\User\Desktop\Новая папка (3)\09.Jun.2019-holodnoe-more-antarkti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90531" y="0"/>
            <a:ext cx="9334531" cy="5834082"/>
          </a:xfrm>
          <a:prstGeom prst="rect">
            <a:avLst/>
          </a:prstGeom>
          <a:noFill/>
        </p:spPr>
      </p:pic>
      <p:pic>
        <p:nvPicPr>
          <p:cNvPr id="4" name="Picture 2" descr="C:\Users\User\Desktop\кружок морская симфония\пингвины\Новая папка\44.gif"/>
          <p:cNvPicPr>
            <a:picLocks noChangeAspect="1" noChangeArrowheads="1" noCrop="1"/>
          </p:cNvPicPr>
          <p:nvPr/>
        </p:nvPicPr>
        <p:blipFill>
          <a:blip r:embed="rId4">
            <a:lum bright="-10000"/>
          </a:blip>
          <a:stretch>
            <a:fillRect/>
          </a:stretch>
        </p:blipFill>
        <p:spPr bwMode="auto">
          <a:xfrm>
            <a:off x="-142908" y="285728"/>
            <a:ext cx="8929718" cy="5519548"/>
          </a:xfrm>
          <a:prstGeom prst="rect">
            <a:avLst/>
          </a:prstGeom>
          <a:noFill/>
        </p:spPr>
      </p:pic>
      <p:pic>
        <p:nvPicPr>
          <p:cNvPr id="5" name="Picture 3" descr="C:\Users\User\Desktop\Новая папка (3)\90783819b409ca47e4a588724accb5c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6314" y="1357298"/>
            <a:ext cx="3929090" cy="2455681"/>
          </a:xfrm>
          <a:prstGeom prst="rect">
            <a:avLst/>
          </a:prstGeom>
          <a:noFill/>
        </p:spPr>
      </p:pic>
      <p:pic>
        <p:nvPicPr>
          <p:cNvPr id="7" name="Picture 4" descr="C:\Users\User\Desktop\Новая папка (3)\3752170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57818" y="1456761"/>
            <a:ext cx="642942" cy="614917"/>
          </a:xfrm>
          <a:prstGeom prst="ellipse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5929330"/>
            <a:ext cx="419396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И кит повёз пингвинят домой. </a:t>
            </a:r>
            <a:endParaRPr lang="ru-RU" sz="2400"/>
          </a:p>
        </p:txBody>
      </p:sp>
      <p:pic>
        <p:nvPicPr>
          <p:cNvPr id="9" name="Picture 5" descr="C:\Users\User\Desktop\Новая папка (3)\_29190-122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600000">
            <a:off x="5143504" y="1285860"/>
            <a:ext cx="1298527" cy="235745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 (3)\GettyImages-dv735012-0663e2057be948d1b8a906c8fdfa97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6414206" cy="5715016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 (3)\1411069051_1458869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0596" y="0"/>
            <a:ext cx="4143404" cy="5820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500702"/>
            <a:ext cx="807249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Когда родители увидели Пинга и Вина живыми и невредимыми, они не знали что делать: то ли ругать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 их, то ли обнимать. </a:t>
            </a:r>
            <a:endParaRPr lang="ru-RU" sz="240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A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 (3)\6ce6a24448ab19c2c20c8892d4e91d6f--king-penguin-penguins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95768" cy="6072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142852"/>
            <a:ext cx="3643338" cy="6370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Чуть позже вожак стаи произнёс речь.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— Пинг, ты – настоящий герой. Ты спас своего друга. Мы все гордимся тобой! Теперь ты не просто маленький пингвинёнок, а храбрый молодой пингвин. Надеюсь, что произошедшее послужит всем молодым пингвинам хорошим уроком. Никогда нельзя отдаляться от взрослых пингвинов в одиночку. Сила пингвинов – в стае!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Picture 4" descr="C:\Users\User\Desktop\Новая папка (3)\375217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57686" y="1928802"/>
            <a:ext cx="642942" cy="614917"/>
          </a:xfrm>
          <a:prstGeom prst="ellipse">
            <a:avLst/>
          </a:prstGeom>
          <a:noFill/>
        </p:spPr>
      </p:pic>
      <p:pic>
        <p:nvPicPr>
          <p:cNvPr id="9" name="Picture 5" descr="C:\Users\User\Desktop\Новая папка (3)\_29190-122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3929058" y="1714488"/>
            <a:ext cx="1298527" cy="235745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 (3)\Penguins_Many_Coast_561131_1400x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User\Desktop\кружок морская симфония\пингвины\Новая папка\kisspng-leopard-seal-pinniped-penguin-antarctic-cartoon-bartender-5addf9e03d6e93.1795264615244968642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00430" y="4572008"/>
            <a:ext cx="642941" cy="622596"/>
          </a:xfrm>
          <a:prstGeom prst="ellipse">
            <a:avLst/>
          </a:prstGeom>
          <a:noFill/>
        </p:spPr>
      </p:pic>
      <p:pic>
        <p:nvPicPr>
          <p:cNvPr id="5" name="Picture 3" descr="C:\Users\User\Desktop\Новая папка (3)\90783819b409ca47e4a588724accb5c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-357222" y="4402319"/>
            <a:ext cx="3929090" cy="24556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714356"/>
            <a:ext cx="878687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err="1">
                <a:latin typeface="Calibri" pitchFamily="34" charset="0"/>
                <a:ea typeface="Times New Roman" pitchFamily="18" charset="0"/>
                <a:cs typeface="Arial" pitchFamily="34" charset="0"/>
              </a:rPr>
              <a:t>Пинг был очень счастлив, что им с Вином удалось спастись.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Вин же был горд за своего друга и благодарен ему за спасение.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 А ещё Пингу досталась самая большая рыба, которой он, конечно, поделился со своим лучшим другом.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Picture 5" descr="C:\Users\User\Desktop\Новая папка (3)\_29190-122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86116" y="4357670"/>
            <a:ext cx="1377226" cy="2500330"/>
          </a:xfrm>
          <a:prstGeom prst="rect">
            <a:avLst/>
          </a:prstGeom>
          <a:noFill/>
        </p:spPr>
      </p:pic>
      <p:pic>
        <p:nvPicPr>
          <p:cNvPr id="9" name="Picture 3" descr="C:\Users\User\Desktop\Новая папка (3)\7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8662" y="5402359"/>
            <a:ext cx="3049589" cy="145564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A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i.pinimg.com/736x/f6/23/5e/f6235e248ce7b1b5b4527c60608cba6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0752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06" y="6027003"/>
            <a:ext cx="892971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/>
              <a:t>Здесь мамы-пингвины отложили яйца, которые высиживали папы</a:t>
            </a:r>
          </a:p>
          <a:p>
            <a:r>
              <a:rPr lang="ru-RU" sz="2400"/>
              <a:t> пингвины, здесь и появился на свет Пинг. 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 (3)\Animals___Under_water_Penguins_with_Chicks_042605_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5429264"/>
            <a:ext cx="807249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Вылупились из яиц и другие пингвинята.  У каждой пары пингвинов появилось по одному малышу</a:t>
            </a:r>
          </a:p>
          <a:p>
            <a:pPr lvl="0"/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за которым поочерёдно ухаживали папа и мама. 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avatars.mds.yandex.net/get-pdb/777813/ead163b1-bf35-4579-81df-dbc395842007/s1200?webp=false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42908" y="0"/>
            <a:ext cx="1029729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5857892"/>
            <a:ext cx="764383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У соседей-пингвинов тоже вылупился любознательный малыш, которого назвали Вин.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Новая папка (3)\Penguin-Emperor-1024x60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3114" cy="630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5929330"/>
            <a:ext cx="743716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С самых первых дней жизни Пинг и Вин вместе играли,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 вместе подрастали. Вместе пошли в пингвиньи ясли. </a:t>
            </a:r>
            <a:endParaRPr lang="ru-RU" sz="240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C:\Users\User\Desktop\кружок морская симфония\пингвины\Новая папка\orig (1) - копия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952"/>
          <a:stretch>
            <a:fillRect/>
          </a:stretch>
        </p:blipFill>
        <p:spPr bwMode="auto">
          <a:xfrm>
            <a:off x="-142940" y="0"/>
            <a:ext cx="9286940" cy="744795"/>
          </a:xfrm>
          <a:prstGeom prst="rect">
            <a:avLst/>
          </a:prstGeom>
          <a:noFill/>
        </p:spPr>
      </p:pic>
      <p:pic>
        <p:nvPicPr>
          <p:cNvPr id="10" name="Picture 7" descr="C:\Users\User\Desktop\кружок морская симфония\пингвины\Новая папка\orig (1) - копия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952"/>
          <a:stretch>
            <a:fillRect/>
          </a:stretch>
        </p:blipFill>
        <p:spPr bwMode="auto">
          <a:xfrm flipV="1">
            <a:off x="-142940" y="714356"/>
            <a:ext cx="9286940" cy="744795"/>
          </a:xfrm>
          <a:prstGeom prst="rect">
            <a:avLst/>
          </a:prstGeom>
          <a:noFill/>
        </p:spPr>
      </p:pic>
      <p:pic>
        <p:nvPicPr>
          <p:cNvPr id="11" name="Picture 7" descr="C:\Users\User\Desktop\кружок морская симфония\пингвины\Новая папка\orig (1) - копия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952"/>
          <a:stretch>
            <a:fillRect/>
          </a:stretch>
        </p:blipFill>
        <p:spPr bwMode="auto">
          <a:xfrm>
            <a:off x="-142940" y="4929198"/>
            <a:ext cx="9286940" cy="744795"/>
          </a:xfrm>
          <a:prstGeom prst="rect">
            <a:avLst/>
          </a:prstGeom>
          <a:noFill/>
        </p:spPr>
      </p:pic>
      <p:pic>
        <p:nvPicPr>
          <p:cNvPr id="12" name="Picture 7" descr="C:\Users\User\Desktop\кружок морская симфония\пингвины\Новая папка\orig (1) - копия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952"/>
          <a:stretch>
            <a:fillRect/>
          </a:stretch>
        </p:blipFill>
        <p:spPr bwMode="auto">
          <a:xfrm>
            <a:off x="-142940" y="6113205"/>
            <a:ext cx="9286940" cy="744795"/>
          </a:xfrm>
          <a:prstGeom prst="rect">
            <a:avLst/>
          </a:prstGeom>
          <a:noFill/>
        </p:spPr>
      </p:pic>
      <p:pic>
        <p:nvPicPr>
          <p:cNvPr id="13" name="Picture 7" descr="C:\Users\User\Desktop\кружок морская симфония\пингвины\Новая папка\orig (1) - копия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952"/>
          <a:stretch>
            <a:fillRect/>
          </a:stretch>
        </p:blipFill>
        <p:spPr bwMode="auto">
          <a:xfrm flipV="1">
            <a:off x="-142940" y="5643578"/>
            <a:ext cx="9286940" cy="744795"/>
          </a:xfrm>
          <a:prstGeom prst="rect">
            <a:avLst/>
          </a:prstGeom>
          <a:noFill/>
        </p:spPr>
      </p:pic>
      <p:pic>
        <p:nvPicPr>
          <p:cNvPr id="16" name="Picture 6" descr="C:\Users\User\Desktop\кружок морская симфония\пингвины\Новая папка\happy_fe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1736" y="2214554"/>
            <a:ext cx="591367" cy="571504"/>
          </a:xfrm>
          <a:prstGeom prst="ellipse">
            <a:avLst/>
          </a:prstGeom>
          <a:noFill/>
        </p:spPr>
      </p:pic>
      <p:pic>
        <p:nvPicPr>
          <p:cNvPr id="17" name="Picture 6" descr="C:\Users\User\Desktop\кружок морская симфония\пингвины\Новая папка\happy_fe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00298" y="2000240"/>
            <a:ext cx="591367" cy="571504"/>
          </a:xfrm>
          <a:prstGeom prst="ellipse">
            <a:avLst/>
          </a:prstGeom>
          <a:noFill/>
        </p:spPr>
      </p:pic>
      <p:pic>
        <p:nvPicPr>
          <p:cNvPr id="20" name="Picture 2" descr="C:\Users\User\Desktop\Новая папка (3)\orig (1)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1357298"/>
            <a:ext cx="9144000" cy="3657600"/>
          </a:xfrm>
          <a:prstGeom prst="rect">
            <a:avLst/>
          </a:prstGeom>
          <a:noFill/>
        </p:spPr>
      </p:pic>
      <p:pic>
        <p:nvPicPr>
          <p:cNvPr id="22" name="Picture 4" descr="C:\Users\User\Desktop\кружок морская симфония\пингвины\Новая папка\kisspng-leopard-seal-pinniped-penguin-antarctic-cartoon-bartender-5addf9e03d6e93.17952646152449686425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71670" y="1714488"/>
            <a:ext cx="642910" cy="622566"/>
          </a:xfrm>
          <a:prstGeom prst="ellipse">
            <a:avLst/>
          </a:prstGeom>
          <a:noFill/>
        </p:spPr>
      </p:pic>
      <p:pic>
        <p:nvPicPr>
          <p:cNvPr id="23" name="Picture 4" descr="C:\Users\User\Desktop\кружок морская симфония\пингвины\Новая папка\kisspng-leopard-seal-pinniped-penguin-antarctic-cartoon-bartender-5addf9e03d6e93.17952646152449686425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71670" y="1928802"/>
            <a:ext cx="642910" cy="622566"/>
          </a:xfrm>
          <a:prstGeom prst="ellipse">
            <a:avLst/>
          </a:prstGeom>
          <a:noFill/>
        </p:spPr>
      </p:pic>
      <p:pic>
        <p:nvPicPr>
          <p:cNvPr id="24" name="Picture 2" descr="C:\Users\User\Desktop\Новая папка (3)\unname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5786" y="1643050"/>
            <a:ext cx="2714644" cy="271464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2844" y="4786322"/>
            <a:ext cx="878687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Они стали лучшими друзьями и не могли прожить один без другого и нескольких минут. В пингвиньих яслях пингвинята учились правильно ходить, скатываться со снежных гор на животе, плавать и ловить рыбу. Учились они и спасаться от своих врагов: чаек-поморников, морских леопардов и касаток.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 (3)\ptitsy-pingviny-staia-mnogo-shagaiut-tusovka-bereg-vodoem-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000084"/>
            <a:ext cx="9186074" cy="58579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900115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Взрослые пингвины предупреждали маленьких пингвинят о том,  что в одиночку им ходить опасно, особенно к морю. Плавали пингвинята ещё плохо, а там того и гляди появится касатка или морской леопард. Пингвинята обычно взрослых слушали и везде ходили вместе со стаей. Но как бывает у всех детей, иногда они шалили и делали то, чего не следует, забывая о предупреждениях.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Новая папка (3)\1572100938_antarktida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5661425"/>
            <a:ext cx="9144000" cy="1196575"/>
          </a:xfrm>
          <a:prstGeom prst="rect">
            <a:avLst/>
          </a:prstGeom>
          <a:noFill/>
        </p:spPr>
      </p:pic>
      <p:pic>
        <p:nvPicPr>
          <p:cNvPr id="3" name="Picture 2" descr="C:\Users\User\Desktop\Новая папка (3)\1572100938_antarktida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090047"/>
          </a:xfrm>
          <a:prstGeom prst="rect">
            <a:avLst/>
          </a:prstGeom>
          <a:noFill/>
        </p:spPr>
      </p:pic>
      <p:pic>
        <p:nvPicPr>
          <p:cNvPr id="4" name="Picture 2" descr="C:\Users\User\Desktop\Новая папка (3)\post_5d57bc0756f5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8FC"/>
              </a:clrFrom>
              <a:clrTo>
                <a:srgbClr val="F7F8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143116"/>
            <a:ext cx="6286513" cy="41869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2066" y="1643050"/>
            <a:ext cx="3929090" cy="48936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Так, два маленьких пингвинёнка, одни, совсем без взрослых, отправились в своё первое путешествие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к морю.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— Только ты на небо смотри, — предупредил Пинг Вина. - Если вдруг появится поморник,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нам надо будет быстрее прятаться.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— Хорошо, — кивнул его друг.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45720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Один раз Вин сказал своему другу Пингу:— Пошли к морю! Посидим на берегу, посмотрим, как рыба в воде плавает.</a:t>
            </a:r>
            <a:r>
              <a:rPr lang="ru-RU" sz="240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ru-RU" sz="2400">
                <a:latin typeface="Calibri" pitchFamily="34" charset="0"/>
                <a:ea typeface="Times New Roman" pitchFamily="18" charset="0"/>
                <a:cs typeface="Arial" pitchFamily="34" charset="0"/>
              </a:rPr>
              <a:t>— Пошли! – согласился его друг.</a:t>
            </a:r>
            <a:endParaRPr lang="ru-RU" sz="240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899</Words>
  <Application>Microsoft Office PowerPoint</Application>
  <PresentationFormat>Экран (4:3)</PresentationFormat>
  <Paragraphs>52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Cold Phone</cp:lastModifiedBy>
  <cp:revision>139</cp:revision>
  <dcterms:created xsi:type="dcterms:W3CDTF">2020-05-05T14:34:51Z</dcterms:created>
  <dcterms:modified xsi:type="dcterms:W3CDTF">2023-01-10T15:31:06Z</dcterms:modified>
</cp:coreProperties>
</file>