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1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alenok.ru/published/publicdata/KOALENOKKK/attachments/SC/products_pictures/926_en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072206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2348880"/>
            <a:ext cx="74523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Техника безопасности в кабинете информатики 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93183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5500694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303438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Использованные материалы: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latin typeface="Arial Black" pitchFamily="34" charset="0"/>
              </a:rPr>
              <a:t>Босова</a:t>
            </a:r>
            <a:r>
              <a:rPr lang="ru-RU" sz="1600" dirty="0" smtClean="0">
                <a:latin typeface="Arial Black" pitchFamily="34" charset="0"/>
              </a:rPr>
              <a:t> Л.Л.. Информатика 5- 7 класс.2007 г.  Презентация «История чисел и систем счисления»</a:t>
            </a:r>
            <a:r>
              <a:rPr lang="ru-RU" sz="1600" dirty="0" smtClean="0">
                <a:latin typeface="Arial Black" pitchFamily="34" charset="0"/>
                <a:hlinkClick r:id="rId3"/>
              </a:rPr>
              <a:t> </a:t>
            </a:r>
            <a:r>
              <a:rPr lang="en-US" sz="1600" dirty="0" smtClean="0">
                <a:latin typeface="Arial Black" pitchFamily="34" charset="0"/>
                <a:hlinkClick r:id="rId3"/>
              </a:rPr>
              <a:t>http://lbz.ru/files/5814/</a:t>
            </a:r>
            <a:endParaRPr lang="ru-RU" sz="1600" dirty="0" smtClean="0">
              <a:latin typeface="Arial Black" pitchFamily="34" charset="0"/>
              <a:hlinkClick r:id="rId3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Цели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урока: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03648" y="3429000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Вспомнить: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42900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Правила техники безопасности в кабинете информатики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87624" y="1700808"/>
            <a:ext cx="314327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Познакомиться: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02" y="1700808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 краткой характеристикой учебного курса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907704" y="5085184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Проверить 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085184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свои знания за </a:t>
            </a:r>
            <a:r>
              <a:rPr lang="ru-RU" sz="3200" b="1" dirty="0" smtClean="0">
                <a:solidFill>
                  <a:srgbClr val="0070C0"/>
                </a:solidFill>
              </a:rPr>
              <a:t>пройденный курс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2128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4214841" cy="43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071966" cy="43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безопасности: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1500174"/>
            <a:ext cx="39290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Цели  урока:</vt:lpstr>
      <vt:lpstr>Слайд 3</vt:lpstr>
      <vt:lpstr>Правила безопасности:</vt:lpstr>
      <vt:lpstr>Правила безопасности:</vt:lpstr>
      <vt:lpstr>Правила безопасности:</vt:lpstr>
      <vt:lpstr>Правила безопасности:</vt:lpstr>
      <vt:lpstr>Правила безопасности:</vt:lpstr>
      <vt:lpstr>Правила безопасности:</vt:lpstr>
      <vt:lpstr>Правила безопасности:</vt:lpstr>
      <vt:lpstr>Правила безопасности: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Катюша</dc:creator>
  <cp:lastModifiedBy>оптимальный</cp:lastModifiedBy>
  <cp:revision>19</cp:revision>
  <dcterms:modified xsi:type="dcterms:W3CDTF">2019-08-21T15:59:47Z</dcterms:modified>
</cp:coreProperties>
</file>