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1" r:id="rId4"/>
    <p:sldId id="273" r:id="rId5"/>
    <p:sldId id="268" r:id="rId6"/>
    <p:sldId id="263" r:id="rId7"/>
    <p:sldId id="265" r:id="rId8"/>
    <p:sldId id="266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0D84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audio1.wav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69505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929058" y="5143512"/>
            <a:ext cx="492922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начальных классов МОУ СОШ№1</a:t>
            </a:r>
          </a:p>
          <a:p>
            <a:pPr algn="ctr"/>
            <a:r>
              <a:rPr lang="ru-RU" smtClean="0"/>
              <a:t>Харитонова –Ульянова М.Н.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67544" y="548680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Пр</a:t>
            </a:r>
            <a:r>
              <a:rPr lang="ru-RU" sz="7200" u="sng" dirty="0" smtClean="0"/>
              <a:t>е</a:t>
            </a:r>
            <a:r>
              <a:rPr lang="ru-RU" sz="7200" dirty="0" smtClean="0"/>
              <a:t>з</a:t>
            </a:r>
            <a:r>
              <a:rPr lang="ru-RU" sz="7200" u="sng" dirty="0" smtClean="0"/>
              <a:t>и</a:t>
            </a:r>
            <a:r>
              <a:rPr lang="ru-RU" sz="7200" dirty="0" smtClean="0"/>
              <a:t>дент</a:t>
            </a:r>
            <a:r>
              <a:rPr lang="ru-RU" sz="4400" dirty="0" smtClean="0"/>
              <a:t>- Лицо, выбранное на определенный срок в качестве главы государства      </a:t>
            </a:r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2555776" y="692696"/>
            <a:ext cx="216024" cy="14401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67544" y="548680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/>
              <a:t>Пр</a:t>
            </a:r>
            <a:r>
              <a:rPr lang="ru-RU" sz="8000" u="sng" dirty="0" smtClean="0"/>
              <a:t>а</a:t>
            </a:r>
            <a:r>
              <a:rPr lang="ru-RU" sz="8000" dirty="0" smtClean="0"/>
              <a:t>вит</a:t>
            </a:r>
            <a:r>
              <a:rPr lang="ru-RU" sz="8000" u="sng" dirty="0" smtClean="0"/>
              <a:t>е</a:t>
            </a:r>
            <a:r>
              <a:rPr lang="ru-RU" sz="8000" dirty="0" smtClean="0"/>
              <a:t>льство</a:t>
            </a:r>
            <a:r>
              <a:rPr lang="ru-RU" sz="4400" dirty="0" smtClean="0"/>
              <a:t>- Высший                                    исполнительный и распорядительный орган государственной власти в стране      </a:t>
            </a:r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1907704" y="620688"/>
            <a:ext cx="216024" cy="14401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755650" y="981075"/>
            <a:ext cx="6408738" cy="34559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Monotype Corsiva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124075" y="4365625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ru-RU" sz="2400" b="1" dirty="0">
              <a:solidFill>
                <a:srgbClr val="FFFF66"/>
              </a:solidFill>
              <a:latin typeface="Times New Roman" pitchFamily="18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28092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5300" dirty="0" smtClean="0">
                <a:solidFill>
                  <a:srgbClr val="0070C0"/>
                </a:solidFill>
              </a:rPr>
              <a:t>пр</a:t>
            </a:r>
            <a:r>
              <a:rPr lang="ru-RU" sz="5300" u="sng" dirty="0" smtClean="0">
                <a:solidFill>
                  <a:srgbClr val="0070C0"/>
                </a:solidFill>
              </a:rPr>
              <a:t>е</a:t>
            </a:r>
            <a:r>
              <a:rPr lang="ru-RU" sz="5300" dirty="0" smtClean="0">
                <a:solidFill>
                  <a:srgbClr val="0070C0"/>
                </a:solidFill>
              </a:rPr>
              <a:t>з</a:t>
            </a:r>
            <a:r>
              <a:rPr lang="ru-RU" sz="5300" u="sng" dirty="0" smtClean="0">
                <a:solidFill>
                  <a:srgbClr val="0070C0"/>
                </a:solidFill>
              </a:rPr>
              <a:t>и</a:t>
            </a:r>
            <a:r>
              <a:rPr lang="ru-RU" sz="5300" dirty="0" smtClean="0">
                <a:solidFill>
                  <a:srgbClr val="0070C0"/>
                </a:solidFill>
              </a:rPr>
              <a:t>ден</a:t>
            </a:r>
            <a:r>
              <a:rPr lang="ru-RU" sz="5300" u="sng" dirty="0" smtClean="0">
                <a:solidFill>
                  <a:srgbClr val="0070C0"/>
                </a:solidFill>
              </a:rPr>
              <a:t>тск</a:t>
            </a:r>
            <a:r>
              <a:rPr lang="ru-RU" sz="5300" dirty="0" smtClean="0">
                <a:solidFill>
                  <a:srgbClr val="0070C0"/>
                </a:solidFill>
              </a:rPr>
              <a:t>ий</a:t>
            </a:r>
            <a:r>
              <a:rPr lang="ru-RU" sz="6000" dirty="0" smtClean="0">
                <a:solidFill>
                  <a:srgbClr val="0070C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>               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4900" dirty="0" smtClean="0">
                <a:solidFill>
                  <a:srgbClr val="0070C0"/>
                </a:solidFill>
              </a:rPr>
              <a:t>пр</a:t>
            </a:r>
            <a:r>
              <a:rPr lang="ru-RU" sz="4900" u="sng" dirty="0" smtClean="0">
                <a:solidFill>
                  <a:srgbClr val="0070C0"/>
                </a:solidFill>
              </a:rPr>
              <a:t>а</a:t>
            </a:r>
            <a:r>
              <a:rPr lang="ru-RU" sz="4900" dirty="0" smtClean="0">
                <a:solidFill>
                  <a:srgbClr val="0070C0"/>
                </a:solidFill>
              </a:rPr>
              <a:t>вит</a:t>
            </a:r>
            <a:r>
              <a:rPr lang="ru-RU" sz="4900" u="sng" dirty="0" smtClean="0">
                <a:solidFill>
                  <a:srgbClr val="0070C0"/>
                </a:solidFill>
              </a:rPr>
              <a:t>е</a:t>
            </a:r>
            <a:r>
              <a:rPr lang="ru-RU" sz="4900" dirty="0" smtClean="0">
                <a:solidFill>
                  <a:srgbClr val="0070C0"/>
                </a:solidFill>
              </a:rPr>
              <a:t>льств</a:t>
            </a:r>
            <a:r>
              <a:rPr lang="ru-RU" sz="4900" u="sng" dirty="0" smtClean="0">
                <a:solidFill>
                  <a:srgbClr val="0070C0"/>
                </a:solidFill>
              </a:rPr>
              <a:t>енн</a:t>
            </a:r>
            <a:r>
              <a:rPr lang="ru-RU" sz="4900" dirty="0" smtClean="0">
                <a:solidFill>
                  <a:srgbClr val="0070C0"/>
                </a:solidFill>
              </a:rPr>
              <a:t>ый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740296"/>
            <a:ext cx="5112568" cy="55690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указ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срок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здание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награда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час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2339752" y="1412776"/>
            <a:ext cx="45719" cy="21602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1619672" y="3861048"/>
            <a:ext cx="72008" cy="21602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2"/>
            <a:ext cx="828092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F10D84"/>
                </a:solidFill>
              </a:rPr>
              <a:t>пр</a:t>
            </a:r>
            <a:r>
              <a:rPr lang="ru-RU" sz="3200" u="sng" dirty="0" smtClean="0">
                <a:solidFill>
                  <a:srgbClr val="F10D84"/>
                </a:solidFill>
              </a:rPr>
              <a:t>е</a:t>
            </a:r>
            <a:r>
              <a:rPr lang="ru-RU" sz="3200" dirty="0" smtClean="0">
                <a:solidFill>
                  <a:srgbClr val="F10D84"/>
                </a:solidFill>
              </a:rPr>
              <a:t>з</a:t>
            </a:r>
            <a:r>
              <a:rPr lang="ru-RU" sz="3200" u="sng" dirty="0" smtClean="0">
                <a:solidFill>
                  <a:srgbClr val="F10D84"/>
                </a:solidFill>
              </a:rPr>
              <a:t>и</a:t>
            </a:r>
            <a:r>
              <a:rPr lang="ru-RU" sz="3200" dirty="0" smtClean="0">
                <a:solidFill>
                  <a:srgbClr val="F10D84"/>
                </a:solidFill>
              </a:rPr>
              <a:t>ден</a:t>
            </a:r>
            <a:r>
              <a:rPr lang="ru-RU" sz="3200" u="sng" dirty="0" smtClean="0">
                <a:solidFill>
                  <a:srgbClr val="F10D84"/>
                </a:solidFill>
              </a:rPr>
              <a:t>тск</a:t>
            </a:r>
            <a:r>
              <a:rPr lang="ru-RU" sz="3200" dirty="0" smtClean="0">
                <a:solidFill>
                  <a:srgbClr val="F10D84"/>
                </a:solidFill>
              </a:rPr>
              <a:t>ий </a:t>
            </a:r>
            <a:r>
              <a:rPr lang="ru-RU" sz="3200" dirty="0" smtClean="0">
                <a:solidFill>
                  <a:srgbClr val="0070C0"/>
                </a:solidFill>
              </a:rPr>
              <a:t>                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F10D84"/>
                </a:solidFill>
              </a:rPr>
              <a:t>пр</a:t>
            </a:r>
            <a:r>
              <a:rPr lang="ru-RU" sz="3200" u="sng" dirty="0" smtClean="0">
                <a:solidFill>
                  <a:srgbClr val="F10D84"/>
                </a:solidFill>
              </a:rPr>
              <a:t>а</a:t>
            </a:r>
            <a:r>
              <a:rPr lang="ru-RU" sz="3200" dirty="0" smtClean="0">
                <a:solidFill>
                  <a:srgbClr val="F10D84"/>
                </a:solidFill>
              </a:rPr>
              <a:t>вит</a:t>
            </a:r>
            <a:r>
              <a:rPr lang="ru-RU" sz="3200" u="sng" dirty="0" smtClean="0">
                <a:solidFill>
                  <a:srgbClr val="F10D84"/>
                </a:solidFill>
              </a:rPr>
              <a:t>е</a:t>
            </a:r>
            <a:r>
              <a:rPr lang="ru-RU" sz="3200" dirty="0" smtClean="0">
                <a:solidFill>
                  <a:srgbClr val="F10D84"/>
                </a:solidFill>
              </a:rPr>
              <a:t>льств</a:t>
            </a:r>
            <a:r>
              <a:rPr lang="ru-RU" sz="3200" u="sng" dirty="0" smtClean="0">
                <a:solidFill>
                  <a:srgbClr val="F10D84"/>
                </a:solidFill>
              </a:rPr>
              <a:t>енн</a:t>
            </a:r>
            <a:r>
              <a:rPr lang="ru-RU" sz="3200" dirty="0" smtClean="0">
                <a:solidFill>
                  <a:srgbClr val="F10D84"/>
                </a:solidFill>
              </a:rPr>
              <a:t>ый</a:t>
            </a:r>
            <a:r>
              <a:rPr lang="ru-RU" sz="3200" dirty="0" smtClean="0">
                <a:solidFill>
                  <a:srgbClr val="0070C0"/>
                </a:solidFill>
              </a:rPr>
              <a:t/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740296"/>
            <a:ext cx="5112568" cy="55690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указ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срок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здание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награда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час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1547664" y="1484784"/>
            <a:ext cx="45719" cy="21602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объединение 4"/>
          <p:cNvSpPr/>
          <p:nvPr/>
        </p:nvSpPr>
        <p:spPr>
          <a:xfrm>
            <a:off x="1259632" y="3717032"/>
            <a:ext cx="72008" cy="216024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771800" y="1124744"/>
            <a:ext cx="324036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771800" y="1916832"/>
            <a:ext cx="32403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491880" y="3429000"/>
            <a:ext cx="23042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491880" y="4077072"/>
            <a:ext cx="21602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91880" y="4077072"/>
            <a:ext cx="259228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771800" y="1916832"/>
            <a:ext cx="2952328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93610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8000"/>
                </a:solidFill>
              </a:rPr>
              <a:t>Памятка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568952" cy="547260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Чтобы не ошибиться в правописании безударных падежных окончаний имен прилагательных, нужно: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B050"/>
                </a:solidFill>
              </a:rPr>
              <a:t>Определить, к какому существительному относится данное прилагательное.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B050"/>
                </a:solidFill>
              </a:rPr>
              <a:t>Поставить вопрос от этого существительного к прилагательному и обратить внимание на окончание вопроса ( оно ударное).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B050"/>
                </a:solidFill>
              </a:rPr>
              <a:t>Выбрать такое же окончание ( или его варианты) в записываемое прилагательное.</a:t>
            </a:r>
          </a:p>
          <a:p>
            <a:pPr marL="457200" indent="-457200" algn="l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100091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/>
              <a:t>На уроке</a:t>
            </a:r>
          </a:p>
          <a:p>
            <a:pPr>
              <a:spcBef>
                <a:spcPct val="50000"/>
              </a:spcBef>
            </a:pPr>
            <a:r>
              <a:rPr lang="ru-RU" sz="4000" b="1" dirty="0"/>
              <a:t>			я </a:t>
            </a:r>
            <a:r>
              <a:rPr lang="ru-RU" sz="4000" b="1" dirty="0" smtClean="0"/>
              <a:t>научился …</a:t>
            </a:r>
            <a:endParaRPr lang="ru-RU" sz="4000" b="1" dirty="0"/>
          </a:p>
          <a:p>
            <a:pPr>
              <a:spcBef>
                <a:spcPct val="50000"/>
              </a:spcBef>
            </a:pPr>
            <a:r>
              <a:rPr lang="ru-RU" sz="4000" b="1" dirty="0"/>
              <a:t>			</a:t>
            </a:r>
            <a:r>
              <a:rPr lang="ru-RU" sz="4000" b="1" dirty="0" smtClean="0"/>
              <a:t>мне было интересно…</a:t>
            </a:r>
            <a:endParaRPr lang="ru-RU" sz="4000" b="1" dirty="0"/>
          </a:p>
          <a:p>
            <a:pPr>
              <a:spcBef>
                <a:spcPct val="50000"/>
              </a:spcBef>
            </a:pPr>
            <a:r>
              <a:rPr lang="ru-RU" sz="4000" b="1" dirty="0"/>
              <a:t>			мне понравилось… </a:t>
            </a:r>
          </a:p>
          <a:p>
            <a:pPr>
              <a:spcBef>
                <a:spcPct val="50000"/>
              </a:spcBef>
            </a:pPr>
            <a:r>
              <a:rPr lang="ru-RU" sz="4000" b="1" dirty="0"/>
              <a:t> Моё настроение  …</a:t>
            </a:r>
          </a:p>
        </p:txBody>
      </p:sp>
      <p:pic>
        <p:nvPicPr>
          <p:cNvPr id="17413" name="Picture 5" descr="j023218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1874838" cy="1782763"/>
          </a:xfrm>
          <a:noFill/>
        </p:spPr>
      </p:pic>
      <p:pic>
        <p:nvPicPr>
          <p:cNvPr id="17415" name="Picture 7" descr="j023218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500813" y="857250"/>
            <a:ext cx="1874837" cy="1782763"/>
          </a:xfrm>
          <a:noFill/>
        </p:spPr>
      </p:pic>
      <p:pic>
        <p:nvPicPr>
          <p:cNvPr id="5" name="~PP3645.WAV">
            <a:hlinkClick r:id="" action="ppaction://media"/>
          </p:cNvPr>
          <p:cNvPicPr>
            <a:picLocks noRot="1" noChangeAspect="1"/>
          </p:cNvPicPr>
          <p:nvPr>
            <a:wavAudioFile r:embed="rId2" name="~PP3645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2825" y="6346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5896E-6 C -0.0618 -0.09248 -0.12343 -0.18427 -0.13246 -0.24532 C -0.14166 -0.30659 -0.07639 -0.34612 -0.05486 -0.36948 C -0.03333 -0.39306 -0.01788 -0.38913 -0.00295 -0.3852 " pathEditMode="relative" rAng="-1081757" ptsTypes="aaaA">
                                      <p:cBhvr>
                                        <p:cTn id="29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65896E-6 C -0.0618 -0.09248 -0.12343 -0.18427 -0.13246 -0.24532 C -0.14166 -0.30659 -0.07639 -0.34612 -0.05486 -0.36948 C -0.03333 -0.39306 -0.01788 -0.38913 -0.00295 -0.3852 " pathEditMode="relative" rAng="-1081757" ptsTypes="aaaA">
                                      <p:cBhvr>
                                        <p:cTn id="33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34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|0|0.6|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98</Words>
  <Application>Microsoft Office PowerPoint</Application>
  <PresentationFormat>Экран (4:3)</PresentationFormat>
  <Paragraphs>34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        президентский                      правительственный </vt:lpstr>
      <vt:lpstr>         президентский                      правительственный </vt:lpstr>
      <vt:lpstr>Памятка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Павел</cp:lastModifiedBy>
  <cp:revision>18</cp:revision>
  <dcterms:modified xsi:type="dcterms:W3CDTF">2014-12-03T12:05:24Z</dcterms:modified>
</cp:coreProperties>
</file>