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66" r:id="rId7"/>
    <p:sldId id="267" r:id="rId8"/>
    <p:sldId id="261" r:id="rId9"/>
    <p:sldId id="262" r:id="rId10"/>
    <p:sldId id="264" r:id="rId11"/>
    <p:sldId id="265" r:id="rId12"/>
    <p:sldId id="25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F98"/>
    <a:srgbClr val="68A9AB"/>
    <a:srgbClr val="FA7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F40D5-34E8-4875-A9E3-99A75A692FF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50F0-9AD0-4A69-B55A-6868B14A4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4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0F0-9AD0-4A69-B55A-6868B14A4F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0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DA0B-0007-4CD8-93E7-91A2DECF887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050C-A7C0-4BE8-95F3-FE4A5D6EAB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9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D09-048A-4466-9296-F8635B312C66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012F-ECEF-4000-A251-A28610A77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CBFD-0E57-4FB4-9C7A-68F95ECA334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90D0A-5195-46D9-8582-CCC75D75D9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EE8-94C3-4F4F-BC05-2849DF926C9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E016E-0D5C-41FD-85E0-44ECF93BDF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3007-E5D3-44F5-B888-73E360C2E7FA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B578-10D1-4F57-B9CD-74B71A9A18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6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D5B7-F216-4BC9-9C35-8E3BBCBB873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8A8B6-2297-4031-9253-6565005892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5176-EFB6-45A0-8831-07C7CBA70DD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17B08-CAB8-4534-A1FD-7B2811A0B5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56C5-53F9-4A2E-AE7D-D8C95B409877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8096-DAEB-414A-9CCD-65249D50F8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7FD1-8CC4-4152-8D1E-C03B51064FB8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FBA1-A47C-4276-AF4E-66D60B663C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6F28-B69F-4523-8BBF-EEF4ADAA422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D2E4-75E0-4864-AAF1-E9D5333B9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8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D508-9CFE-4BAB-97F4-6CAED0C62C0C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4C3F-7091-4B40-B718-2889909D1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01FB-DC50-4F6B-8EA6-C8E8190C8CA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B392AB-7008-461D-8573-AC727907C5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364/981986.5b/0_89663_3a0bf5cd_orig" TargetMode="External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916832"/>
            <a:ext cx="4557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МИССИЯ </a:t>
            </a:r>
          </a:p>
          <a:p>
            <a:pPr algn="ctr"/>
            <a:endParaRPr lang="ru-RU" sz="6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ПЕДАГОГА</a:t>
            </a:r>
            <a:endParaRPr lang="ru-RU" sz="6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504" y="5324144"/>
            <a:ext cx="2106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err="1" smtClean="0">
                <a:solidFill>
                  <a:srgbClr val="2D6F98"/>
                </a:solidFill>
              </a:rPr>
              <a:t>М.И.Наумова</a:t>
            </a:r>
            <a:endParaRPr lang="ru-RU" sz="2400" i="1" dirty="0" smtClean="0">
              <a:solidFill>
                <a:srgbClr val="2D6F98"/>
              </a:solidFill>
            </a:endParaRPr>
          </a:p>
          <a:p>
            <a:pPr algn="r"/>
            <a:r>
              <a:rPr lang="ru-RU" sz="2400" i="1" dirty="0" smtClean="0">
                <a:solidFill>
                  <a:srgbClr val="2D6F98"/>
                </a:solidFill>
              </a:rPr>
              <a:t>МБДОУ «Детский сад №16»</a:t>
            </a:r>
            <a:endParaRPr lang="ru-RU" sz="2400" i="1" dirty="0">
              <a:solidFill>
                <a:srgbClr val="2D6F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4680520" cy="1008112"/>
          </a:xfrm>
        </p:spPr>
        <p:txBody>
          <a:bodyPr/>
          <a:lstStyle/>
          <a:p>
            <a:pPr marL="0" indent="0" algn="r"/>
            <a:r>
              <a:rPr lang="ru-RU" sz="2000" dirty="0">
                <a:latin typeface="Arial" pitchFamily="34" charset="0"/>
                <a:cs typeface="Arial" pitchFamily="34" charset="0"/>
              </a:rPr>
              <a:t>«Грамм собственной ответственности дороже тонны чужих наставлений».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Махатма Ганди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Объект 7" descr="https://im0-tub-ru.yandex.net/i?id=59bbb61332fc314bf6b387c70b805434-l&amp;n=1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20861" r="14031" b="14667"/>
          <a:stretch/>
        </p:blipFill>
        <p:spPr bwMode="auto">
          <a:xfrm>
            <a:off x="971600" y="2277492"/>
            <a:ext cx="669674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00358" y="3278580"/>
            <a:ext cx="441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-ответственность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2499475"/>
            <a:ext cx="335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-наставления</a:t>
            </a:r>
            <a:endParaRPr lang="ru-RU" dirty="0"/>
          </a:p>
        </p:txBody>
      </p:sp>
      <p:pic>
        <p:nvPicPr>
          <p:cNvPr id="7" name="Рисунок 6" descr="https://www.alabazar.dk/media/catalog/product/cache/1/image/ecddeb972c353cbdf5abed74b5fa16bb/1/0/102-0028_weigh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23077" r="37500" b="32692"/>
          <a:stretch/>
        </p:blipFill>
        <p:spPr bwMode="auto">
          <a:xfrm>
            <a:off x="1685093" y="3217148"/>
            <a:ext cx="215265" cy="396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www.alabazar.dk/media/catalog/product/cache/1/image/ecddeb972c353cbdf5abed74b5fa16bb/1/0/102-0028_weight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1" t="26385" r="40778" b="35542"/>
          <a:stretch/>
        </p:blipFill>
        <p:spPr bwMode="auto">
          <a:xfrm>
            <a:off x="5364088" y="1762496"/>
            <a:ext cx="519289" cy="1106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5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5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1143000"/>
          </a:xfrm>
        </p:spPr>
        <p:txBody>
          <a:bodyPr/>
          <a:lstStyle/>
          <a:p>
            <a:r>
              <a:rPr lang="ru-RU" b="1" i="1" smtClean="0"/>
              <a:t>Используемые источники: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043738" cy="1756792"/>
          </a:xfrm>
        </p:spPr>
        <p:txBody>
          <a:bodyPr/>
          <a:lstStyle/>
          <a:p>
            <a:endParaRPr lang="ru-RU" sz="2000" u="sng" smtClean="0">
              <a:hlinkClick r:id="rId2"/>
            </a:endParaRPr>
          </a:p>
          <a:p>
            <a:endParaRPr lang="ru-RU" sz="2000" u="sng" smtClean="0">
              <a:hlinkClick r:id="rId2"/>
            </a:endParaRPr>
          </a:p>
          <a:p>
            <a:r>
              <a:rPr lang="ru-RU" sz="2000" u="sng" smtClean="0">
                <a:hlinkClick r:id="rId2"/>
              </a:rPr>
              <a:t>http://altfast.ru/uploads/posts/2008-03/1206530838_5.jpg</a:t>
            </a:r>
            <a:endParaRPr lang="ru-RU" sz="2000" u="sng" smtClean="0"/>
          </a:p>
          <a:p>
            <a:r>
              <a:rPr lang="ru-RU" sz="2000" u="sng" smtClean="0">
                <a:hlinkClick r:id="rId3"/>
              </a:rPr>
              <a:t>http://img-fotki.yandex.ru/get/9364/981986.5b/0_89663_3a0bf5cd_orig</a:t>
            </a:r>
            <a:endParaRPr lang="ru-RU" sz="200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07707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Автор: </a:t>
            </a:r>
            <a:r>
              <a:rPr lang="ru-RU" sz="1800" b="1" dirty="0" err="1" smtClean="0">
                <a:solidFill>
                  <a:schemeClr val="tx1"/>
                </a:solidFill>
              </a:rPr>
              <a:t>Хребтова</a:t>
            </a:r>
            <a:r>
              <a:rPr lang="ru-RU" sz="1800" b="1" dirty="0" smtClean="0">
                <a:solidFill>
                  <a:schemeClr val="tx1"/>
                </a:solidFill>
              </a:rPr>
              <a:t> Татьяна Владимировна,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учитель начальных классов МКОУ «СОШ </a:t>
            </a:r>
            <a:r>
              <a:rPr lang="ru-RU" sz="1800" b="1" dirty="0" err="1" smtClean="0">
                <a:solidFill>
                  <a:schemeClr val="tx1"/>
                </a:solidFill>
              </a:rPr>
              <a:t>ст.Евсино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Искитимского</a:t>
            </a:r>
            <a:r>
              <a:rPr lang="ru-RU" sz="1800" b="1" dirty="0" smtClean="0">
                <a:solidFill>
                  <a:schemeClr val="tx1"/>
                </a:solidFill>
              </a:rPr>
              <a:t> района  Новосибирской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2741500"/>
            <a:ext cx="489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Наумова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Марина Ивановна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Дата рождения</a:t>
            </a:r>
            <a:r>
              <a:rPr lang="ru-RU" dirty="0" smtClean="0"/>
              <a:t>: 24.08 .77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Образование</a:t>
            </a:r>
            <a:r>
              <a:rPr lang="ru-RU" dirty="0" smtClean="0"/>
              <a:t>: высшее профессиональное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Место работы</a:t>
            </a:r>
            <a:r>
              <a:rPr lang="ru-RU" dirty="0" smtClean="0"/>
              <a:t>: МБДОУ «Детский сад № 16»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Должность</a:t>
            </a:r>
            <a:r>
              <a:rPr lang="ru-RU" dirty="0" smtClean="0"/>
              <a:t>: воспитатель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Квалификационная категория</a:t>
            </a:r>
            <a:r>
              <a:rPr lang="ru-RU" dirty="0" smtClean="0"/>
              <a:t>: высшая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Стаж работы</a:t>
            </a:r>
            <a:r>
              <a:rPr lang="ru-RU" dirty="0" smtClean="0"/>
              <a:t>: 21год</a:t>
            </a:r>
            <a:endParaRPr lang="ru-RU" dirty="0"/>
          </a:p>
        </p:txBody>
      </p:sp>
      <p:pic>
        <p:nvPicPr>
          <p:cNvPr id="15" name="Рисунок 14" descr="C:\Users\Дом\Desktop\IMG_20200126_2013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828935"/>
            <a:ext cx="2880320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D6F98"/>
                </a:solidFill>
              </a:rPr>
              <a:t>Миссия педагога</a:t>
            </a:r>
            <a:endParaRPr lang="ru-RU" dirty="0">
              <a:solidFill>
                <a:srgbClr val="2D6F98"/>
              </a:solidFill>
            </a:endParaRPr>
          </a:p>
        </p:txBody>
      </p:sp>
      <p:pic>
        <p:nvPicPr>
          <p:cNvPr id="2051" name="Picture 3" descr="C:\Users\Дом\Desktop\IMG_20200130_1616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/>
          <a:stretch/>
        </p:blipFill>
        <p:spPr bwMode="auto">
          <a:xfrm>
            <a:off x="683568" y="1206355"/>
            <a:ext cx="3250456" cy="4058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м\Desktop\работа\экология\DSC069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"/>
          <a:stretch/>
        </p:blipFill>
        <p:spPr bwMode="auto">
          <a:xfrm>
            <a:off x="4788024" y="3284984"/>
            <a:ext cx="3800828" cy="2665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IMG_20200130_1615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b="7656"/>
          <a:stretch/>
        </p:blipFill>
        <p:spPr bwMode="auto">
          <a:xfrm>
            <a:off x="683568" y="764704"/>
            <a:ext cx="3394472" cy="348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Дом\Desktop\IMG_20200131_082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129"/>
          <a:stretch/>
        </p:blipFill>
        <p:spPr bwMode="auto">
          <a:xfrm>
            <a:off x="4499992" y="3284984"/>
            <a:ext cx="396044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Дом\Desktop\IMG_20191002_1000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3"/>
          <a:stretch/>
        </p:blipFill>
        <p:spPr bwMode="auto">
          <a:xfrm>
            <a:off x="5273234" y="2636912"/>
            <a:ext cx="3260849" cy="3622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C:\Users\Дом\Desktop\IMG_20200131_1106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309" r="2442" b="36427"/>
          <a:stretch/>
        </p:blipFill>
        <p:spPr bwMode="auto">
          <a:xfrm>
            <a:off x="755576" y="692696"/>
            <a:ext cx="4114191" cy="3171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8n2HGX9UZL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3"/>
          <a:stretch/>
        </p:blipFill>
        <p:spPr bwMode="auto">
          <a:xfrm>
            <a:off x="971600" y="908720"/>
            <a:ext cx="2736304" cy="361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Дом\Desktop\IMG_20200203_1405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4480"/>
          <a:stretch/>
        </p:blipFill>
        <p:spPr bwMode="auto">
          <a:xfrm>
            <a:off x="4067944" y="2996953"/>
            <a:ext cx="446449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45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 изображении может находиться: 2 человека, люди улыбаются, люди стоя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2639"/>
            <a:ext cx="230425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а изображении может находиться: один или несколько человек, люди стоят и на улиц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38437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На изображении может находиться: 1 человек, сидит, ест, стол, ребенок и в помещени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8309" b="10958"/>
          <a:stretch/>
        </p:blipFill>
        <p:spPr bwMode="auto">
          <a:xfrm>
            <a:off x="1095021" y="4077072"/>
            <a:ext cx="3332963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86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esktop\IMG_20200131_0945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0" b="17032"/>
          <a:stretch/>
        </p:blipFill>
        <p:spPr bwMode="auto">
          <a:xfrm>
            <a:off x="2051720" y="548680"/>
            <a:ext cx="3344647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Дом\Desktop\IMG_20200131_0901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7634"/>
          <a:stretch/>
        </p:blipFill>
        <p:spPr bwMode="auto">
          <a:xfrm>
            <a:off x="5652120" y="3284984"/>
            <a:ext cx="2880320" cy="3104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Дом\Desktop\работа\DSC07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 bwMode="auto">
          <a:xfrm>
            <a:off x="683568" y="3639558"/>
            <a:ext cx="3796468" cy="2818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2880320" cy="3168352"/>
          </a:xfrm>
        </p:spPr>
        <p:txBody>
          <a:bodyPr/>
          <a:lstStyle/>
          <a:p>
            <a:pPr algn="l"/>
            <a:r>
              <a:rPr lang="ru-RU" sz="1600" dirty="0">
                <a:latin typeface="Arial" pitchFamily="34" charset="0"/>
                <a:ea typeface="Batang" pitchFamily="18" charset="-127"/>
                <a:cs typeface="Arial" pitchFamily="34" charset="0"/>
              </a:rPr>
              <a:t>«Воспитатель подобен садовнику, который выращивает различные цветы. Один цветок любит свет солнца, другой – прохладу и тень; один любит берег ручья, другой – горную вершину; один растёт на песке, другой – на жирной плодородной почве. Каждому нужен свой особый уход, подходящий только для него одного.»</a:t>
            </a:r>
            <a:br>
              <a:rPr lang="ru-RU" sz="1600" dirty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endParaRPr lang="ru-RU" sz="16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6" name="Объект 5" descr="https://im0-tub-ru.yandex.net/i?id=9b8c8bbedd5713b6e7be2fd3f3fbdd97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88843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0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e79289e9fc63d312537f5ab4c4bae652bb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10062015_1219</Template>
  <TotalTime>217</TotalTime>
  <Words>143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Миссия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«Воспитатель подобен садовнику, который выращивает различные цветы. Один цветок любит свет солнца, другой – прохладу и тень; один любит берег ручья, другой – горную вершину; один растёт на песке, другой – на жирной плодородной почве. Каждому нужен свой особый уход, подходящий только для него одного.» </vt:lpstr>
      <vt:lpstr>«Грамм собственной ответственности дороже тонны чужих наставлений». Махатма Ганди </vt:lpstr>
      <vt:lpstr>Презентация PowerPoint</vt:lpstr>
      <vt:lpstr>Используемые источники: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Дом</cp:lastModifiedBy>
  <cp:revision>20</cp:revision>
  <dcterms:created xsi:type="dcterms:W3CDTF">2015-07-04T03:33:49Z</dcterms:created>
  <dcterms:modified xsi:type="dcterms:W3CDTF">2020-02-03T17:07:56Z</dcterms:modified>
</cp:coreProperties>
</file>