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199" autoAdjust="0"/>
  </p:normalViewPr>
  <p:slideViewPr>
    <p:cSldViewPr snapToGrid="0">
      <p:cViewPr varScale="1">
        <p:scale>
          <a:sx n="81" d="100"/>
          <a:sy n="81" d="100"/>
        </p:scale>
        <p:origin x="9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3E639-C9FF-4356-8927-305D64408F76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04766-6B39-420E-B2D2-C55A4BD482A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04766-6B39-420E-B2D2-C55A4BD482A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160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04766-6B39-420E-B2D2-C55A4BD482A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865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04766-6B39-420E-B2D2-C55A4BD482A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816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04766-6B39-420E-B2D2-C55A4BD482AE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04766-6B39-420E-B2D2-C55A4BD482AE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04766-6B39-420E-B2D2-C55A4BD482A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5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04766-6B39-420E-B2D2-C55A4BD482A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855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04766-6B39-420E-B2D2-C55A4BD482AE}" type="slidenum">
              <a:rPr lang="ru-RU" smtClean="0"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04766-6B39-420E-B2D2-C55A4BD482A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55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E464E-7A54-45AC-850B-2596A6295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E160C4-743F-462E-89F6-1F55894B7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2D24D2-6AEF-4D24-BA24-4E4B45386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8BB5-00D9-4439-A319-F99F0552422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0D7751-3510-43EE-A4B2-7ACD90516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005807-B799-4F11-BA1D-25150D6C7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A05D-D31F-4C56-B668-034CE6354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21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2B40B-6B94-4215-9C52-9D2EDFE0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10DC6F-C057-49AE-BE40-CEEAB0FF3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FA262F-9AB5-4BE5-8C24-1D02139A9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8BB5-00D9-4439-A319-F99F0552422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EE1036-ED8B-4530-AE14-0EAE8EC52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17508D-F3FD-41D9-989B-CA923BC1A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A05D-D31F-4C56-B668-034CE6354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873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C4957DD-470F-4098-BDC0-1A60CA97FD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6BFEA0-76DB-461D-B897-976D0EA24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A63010-6A4E-4835-87F9-422812069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8BB5-00D9-4439-A319-F99F0552422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571377-A520-4196-B8F4-16FE1EFD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124B4E-8786-4121-B36A-325BD4512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A05D-D31F-4C56-B668-034CE6354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73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05A75-CB70-4B28-BBB4-2DE46AC3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D06712-CE1F-4D49-86EC-0640E9937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4214DE-B3BF-4741-9F4C-5E932BF6E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8BB5-00D9-4439-A319-F99F0552422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512CA0-9AB0-43E8-A895-8EA48B49F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635C89-DE6D-4C59-B855-6334A3AFC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A05D-D31F-4C56-B668-034CE6354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023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B9544-3DAD-42E7-A909-33B6EC105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0EBEE0-BE57-4F4E-BA4E-8341D9396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2E532B-A6C0-4DAA-AC30-C35BF19B3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8BB5-00D9-4439-A319-F99F0552422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38F91D-5C38-4380-9AA2-1BAD110C8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2D285A-D75D-4693-B69D-EE6C1A510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A05D-D31F-4C56-B668-034CE6354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48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A9E36-617A-4874-8731-554D7988E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23A1F2-5565-441F-94D5-35981E371D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A3590E-7804-460C-A212-463ADEFC1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5005A6-7E07-4834-A767-A7FCA4746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8BB5-00D9-4439-A319-F99F0552422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6A1AF8-AF3B-4B49-A393-C21409399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892D3F-ADD3-4A6D-9F52-3098A9C7D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A05D-D31F-4C56-B668-034CE6354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050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829915-61C4-424F-821A-C03D503D8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18019F-EEF0-4B0D-8C6C-EC3114C29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5B9E7C-0BA1-4541-9B86-CA393DA96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996AD2-EE64-43A7-A5D5-24E8A1C80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31FEF2C-EEA5-45E4-BA6B-ACA3BCBDFE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BD61C6A-13B0-461B-9C62-8AA3F6D6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8BB5-00D9-4439-A319-F99F0552422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EDA0CD2-D02D-4E0F-85BC-BF49339FE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F490262-3969-4FB7-9DA0-90D0E81F3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A05D-D31F-4C56-B668-034CE6354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741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AEE08A-FADA-4E43-92FA-8DD404C42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8097474-E23D-419C-B8CF-9E72ABAC1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8BB5-00D9-4439-A319-F99F0552422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D77730-37EC-470E-A689-3DAC5B981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27BB73-FC8A-481A-9723-79C11C651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A05D-D31F-4C56-B668-034CE6354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197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6151AD1-8F80-4347-9304-35F6B21E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8BB5-00D9-4439-A319-F99F0552422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E0BE03B-915E-412A-B342-36BA5C83B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F4CB72-0FDD-40A3-BF25-40F97FAD7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A05D-D31F-4C56-B668-034CE6354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9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B34EE-F5DD-4DB2-9877-EAF343C18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82178E-C23B-4048-90F1-F7C273238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9841C1-38CD-430D-A459-C87E05870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9FAEA6-B81A-4B9B-A07F-382A358A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8BB5-00D9-4439-A319-F99F0552422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B3EE6C-5C65-4AC9-801B-44022E252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6BDF36-C697-4E62-B95E-60E20C5B8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A05D-D31F-4C56-B668-034CE6354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066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DB7491-13C6-466B-B741-CA095F50F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143E5D2-66F9-4D06-9EBB-341D4B1F3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CCD88E-58E1-4653-9569-8E6F79FEA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A534F1-B0B1-4FF0-BEC4-FC18BD573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8BB5-00D9-4439-A319-F99F0552422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347D4C-A0AA-4B2E-B806-D9D00033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319ED9-7F7D-4A70-9F78-AD8456E9E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A05D-D31F-4C56-B668-034CE6354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486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B94C6-F85D-4413-BC4D-70ED5F209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7B26BF-F0F2-4D77-AF9F-A43700839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2E0A53-73B0-48CF-9626-44760EF82B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48BB5-00D9-4439-A319-F99F0552422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E5189F-D6F6-48D0-93D8-F2C1874F2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EF6968-601A-4DA3-A458-9F681D67B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AA05D-D31F-4C56-B668-034CE6354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19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1AA1E-5A0A-49B8-8097-C15E8D9B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714B3-B25E-4125-8DA6-1C6B94396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4969"/>
            <a:ext cx="10515600" cy="363955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Марафон предприимчивости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ПРОздоровье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среди воспитанников ДОО в рамках межведомственной программы «Дети России Образованны и Здоровы – «ДРОЗД»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/>
            </a:br>
            <a:br>
              <a:rPr lang="ru-RU" dirty="0"/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№42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группа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Маркевич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К.С.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236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1AA1E-5A0A-49B8-8097-C15E8D9B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714B3-B25E-4125-8DA6-1C6B94396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77" y="353402"/>
            <a:ext cx="10515600" cy="133472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Дистанция «Про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«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Спортландия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8194" name="Picture 2" descr="E:\МАРАФОН\WhatsApp Image 2020-12-03 at 10.19.4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538" y="1676400"/>
            <a:ext cx="5146431" cy="475956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6" name="Picture 3" descr="E:\МАРАФОН\WhatsApp Image 2020-12-03 at 10.20.5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6263" y="1676399"/>
            <a:ext cx="5413705" cy="475956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2236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714B3-B25E-4125-8DA6-1C6B94396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77" y="353402"/>
            <a:ext cx="10515600" cy="1334721"/>
          </a:xfrm>
        </p:spPr>
        <p:txBody>
          <a:bodyPr>
            <a:noAutofit/>
          </a:bodyPr>
          <a:lstStyle/>
          <a:p>
            <a:pPr algn="ctr"/>
            <a:endParaRPr lang="ru-RU" sz="8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1AA1E-5A0A-49B8-8097-C15E8D9B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218" name="Picture 2" descr="E:\МАРАФОН\WhatsApp Image 2020-12-03 at 10.20.1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754" y="480646"/>
            <a:ext cx="5111261" cy="580292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9219" name="Picture 3" descr="E:\МАРАФОН\WhatsApp Image 2020-12-03 at 10.20.3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1422" y="504092"/>
            <a:ext cx="5393377" cy="577947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2236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1AA1E-5A0A-49B8-8097-C15E8D9B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714B3-B25E-4125-8DA6-1C6B94396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/>
              <a:t> 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Дистанция «Про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«Я - лучше всех!   </a:t>
            </a:r>
          </a:p>
        </p:txBody>
      </p:sp>
      <p:pic>
        <p:nvPicPr>
          <p:cNvPr id="10242" name="Picture 2" descr="E:\МАРАФОН\WhatsApp Image 2020-11-30 at 13.38.2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336" y="1658112"/>
            <a:ext cx="5120640" cy="471830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0243" name="Picture 3" descr="E:\МАРАФОН\WhatsApp Image 2020-11-30 at 13.39.2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5728" y="1694688"/>
            <a:ext cx="5303520" cy="468172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2236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714B3-B25E-4125-8DA6-1C6B94396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77" y="353402"/>
            <a:ext cx="10515600" cy="1334721"/>
          </a:xfrm>
        </p:spPr>
        <p:txBody>
          <a:bodyPr>
            <a:noAutofit/>
          </a:bodyPr>
          <a:lstStyle/>
          <a:p>
            <a:pPr algn="ctr"/>
            <a:endParaRPr lang="ru-RU" sz="8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1AA1E-5A0A-49B8-8097-C15E8D9B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266" name="Picture 2" descr="E:\МАРАФОН\WhatsApp Image 2020-11-30 at 13.39.5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078" y="410308"/>
            <a:ext cx="6194901" cy="576486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1267" name="Picture 3" descr="E:\МАРАФОН\WhatsApp Image 2020-11-30 at 13.37.5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0192" y="410308"/>
            <a:ext cx="4493591" cy="577912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2236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1AA1E-5A0A-49B8-8097-C15E8D9B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714B3-B25E-4125-8DA6-1C6B94396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/>
              <a:t>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Дистанция «Про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«Все для спорта - все для детей!»</a:t>
            </a:r>
          </a:p>
        </p:txBody>
      </p:sp>
      <p:pic>
        <p:nvPicPr>
          <p:cNvPr id="12291" name="Picture 3" descr="E:\МАРАФОН\WhatsApp Image 2020-12-03 at 10.22.1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714499"/>
            <a:ext cx="4541322" cy="477837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2292" name="Picture 4" descr="E:\МАРАФОН\WhatsApp Image 2020-12-03 at 10.23.0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0171" y="1743075"/>
            <a:ext cx="4987637" cy="47498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2236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714B3-B25E-4125-8DA6-1C6B94396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77" y="353402"/>
            <a:ext cx="10515600" cy="1334721"/>
          </a:xfrm>
        </p:spPr>
        <p:txBody>
          <a:bodyPr>
            <a:noAutofit/>
          </a:bodyPr>
          <a:lstStyle/>
          <a:p>
            <a:pPr algn="ctr"/>
            <a:endParaRPr lang="ru-RU" sz="8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1AA1E-5A0A-49B8-8097-C15E8D9B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 descr="E:\МАРАФОН\WhatsApp Image 2020-12-03 at 10.22.3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" y="485775"/>
            <a:ext cx="5372100" cy="60436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3315" name="Picture 3" descr="E:\МАРАФОН\WhatsApp Image 2020-12-03 at 10.23.5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3650" y="500064"/>
            <a:ext cx="4937908" cy="606409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2236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1AA1E-5A0A-49B8-8097-C15E8D9B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714B3-B25E-4125-8DA6-1C6B94396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/>
              <a:t>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Дистанция 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PRO-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ЗОЖ»        «Реклама ЗОЖ»                 </a:t>
            </a:r>
          </a:p>
        </p:txBody>
      </p:sp>
      <p:pic>
        <p:nvPicPr>
          <p:cNvPr id="14338" name="Picture 2" descr="E:\МАРАФОН\WhatsApp Image 2020-11-30 at 13.41.4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828800"/>
            <a:ext cx="6286500" cy="46005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4339" name="Picture 3" descr="E:\МАРАФОН\WhatsApp Image 2020-12-03 at 10.18.2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63" y="1800226"/>
            <a:ext cx="4972049" cy="46005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2236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714B3-B25E-4125-8DA6-1C6B94396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77" y="353402"/>
            <a:ext cx="10515600" cy="1334721"/>
          </a:xfrm>
        </p:spPr>
        <p:txBody>
          <a:bodyPr>
            <a:noAutofit/>
          </a:bodyPr>
          <a:lstStyle/>
          <a:p>
            <a:pPr algn="ctr"/>
            <a:endParaRPr lang="ru-RU" sz="8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1AA1E-5A0A-49B8-8097-C15E8D9B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386" name="Picture 2" descr="E:\МАРАФОН\WhatsApp Image 2020-12-03 at 10.21.2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2587" y="471488"/>
            <a:ext cx="5961413" cy="587216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2236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1AA1E-5A0A-49B8-8097-C15E8D9B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714B3-B25E-4125-8DA6-1C6B94396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/>
              <a:t>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Дистанция 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-ЗОЖ»       «Здоровые семейные традиции»</a:t>
            </a:r>
          </a:p>
        </p:txBody>
      </p:sp>
      <p:pic>
        <p:nvPicPr>
          <p:cNvPr id="15362" name="Picture 2" descr="E:\МАРАФОН\WhatsApp Image 2020-12-03 at 10.19.2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" y="1781174"/>
            <a:ext cx="5386388" cy="498633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5363" name="Picture 3" descr="E:\МАРАФОН\WhatsApp Image 2020-12-03 at 10.18.4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7474" y="1781174"/>
            <a:ext cx="5778965" cy="498633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2236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1AA1E-5A0A-49B8-8097-C15E8D9B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714B3-B25E-4125-8DA6-1C6B94396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/>
              <a:t>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Дистанция 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-ЗОЖ»               «Лента изобретения»</a:t>
            </a:r>
          </a:p>
        </p:txBody>
      </p:sp>
      <p:pic>
        <p:nvPicPr>
          <p:cNvPr id="17410" name="Picture 2" descr="E:\МАРАФОН\WhatsApp Image 2020-12-03 at 10.19.0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6" y="1743075"/>
            <a:ext cx="4529138" cy="46863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0A7A33-1FDD-4976-9587-EA994DF04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022" y="1743075"/>
            <a:ext cx="6507801" cy="46863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2236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1AA1E-5A0A-49B8-8097-C15E8D9B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марафона.</a:t>
            </a:r>
          </a:p>
        </p:txBody>
      </p:sp>
      <p:pic>
        <p:nvPicPr>
          <p:cNvPr id="1026" name="Picture 2" descr="E:\МАРАФОН\IMG-20201113-WA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508" y="1887415"/>
            <a:ext cx="5070154" cy="474784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027" name="Picture 3" descr="E:\МАРАФОН\IMG-20201113-WA0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2052" y="1910862"/>
            <a:ext cx="5309640" cy="475957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2236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1AA1E-5A0A-49B8-8097-C15E8D9B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714B3-B25E-4125-8DA6-1C6B94396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/>
              <a:t>      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Дистанция 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-ЗОЖ»             «Я -здоров!»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335765-1261-4D5F-9FC2-D75EAE643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87" y="1690688"/>
            <a:ext cx="4773881" cy="480218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5DA053-5A1B-4310-9AD1-6C3EA8EEA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556" y="1690688"/>
            <a:ext cx="4773881" cy="480218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2236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714B3-B25E-4125-8DA6-1C6B94396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77" y="353402"/>
            <a:ext cx="10515600" cy="1334721"/>
          </a:xfrm>
        </p:spPr>
        <p:txBody>
          <a:bodyPr>
            <a:noAutofit/>
          </a:bodyPr>
          <a:lstStyle/>
          <a:p>
            <a:pPr algn="ctr"/>
            <a:endParaRPr lang="ru-RU" sz="8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1AA1E-5A0A-49B8-8097-C15E8D9B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7B6BCD-1A1F-4A6C-8905-DA69CE7FF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24" y="617516"/>
            <a:ext cx="4988778" cy="577140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0BE26B-DED1-436C-A698-A30A58D4E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8100" y="617516"/>
            <a:ext cx="5145972" cy="577140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2236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1AA1E-5A0A-49B8-8097-C15E8D9B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714B3-B25E-4125-8DA6-1C6B94396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/>
              <a:t>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ЗАКРЫТИЕ  МАРАФОНА</a:t>
            </a:r>
          </a:p>
        </p:txBody>
      </p:sp>
      <p:pic>
        <p:nvPicPr>
          <p:cNvPr id="18434" name="Picture 2" descr="E:\МАРАФОН\WhatsApp Image 2020-12-03 at 10.14.1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4" y="1371601"/>
            <a:ext cx="5672136" cy="510063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8435" name="Picture 3" descr="E:\МАРАФОН\WhatsApp Image 2020-12-03 at 10.15.40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3713" y="1400175"/>
            <a:ext cx="4743449" cy="508635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2236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714B3-B25E-4125-8DA6-1C6B94396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77" y="353402"/>
            <a:ext cx="10515600" cy="1334721"/>
          </a:xfrm>
        </p:spPr>
        <p:txBody>
          <a:bodyPr>
            <a:noAutofit/>
          </a:bodyPr>
          <a:lstStyle/>
          <a:p>
            <a:pPr algn="ctr"/>
            <a:endParaRPr lang="ru-RU" sz="8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1AA1E-5A0A-49B8-8097-C15E8D9B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458" name="Picture 2" descr="E:\МАРАФОН\WhatsApp Image 2020-12-03 at 10.16.4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526" y="600076"/>
            <a:ext cx="5424488" cy="557212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9459" name="Picture 3" descr="E:\МАРАФОН\WhatsApp Image 2020-12-03 at 10.17.29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0763" y="571500"/>
            <a:ext cx="5700712" cy="565785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2236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0803CA-072D-4260-AB9B-22F5BA2CE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224822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1AA1E-5A0A-49B8-8097-C15E8D9B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63416"/>
            <a:ext cx="12192000" cy="6858000"/>
          </a:xfrm>
          <a:prstGeom prst="rect">
            <a:avLst/>
          </a:prstGeom>
        </p:spPr>
      </p:pic>
      <p:pic>
        <p:nvPicPr>
          <p:cNvPr id="2050" name="Picture 2" descr="E:\МАРАФОН\IMG-20201113-WA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352" y="1001715"/>
            <a:ext cx="5427784" cy="558140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051" name="Picture 3" descr="E:\МАРАФОН\IMG-20201113-WA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5322" y="1001715"/>
            <a:ext cx="5990492" cy="558140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2236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1AA1E-5A0A-49B8-8097-C15E8D9B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714B3-B25E-4125-8DA6-1C6B94396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Дистанция «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PRO-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витамин»  «Витаминная корзина»</a:t>
            </a:r>
          </a:p>
        </p:txBody>
      </p:sp>
      <p:pic>
        <p:nvPicPr>
          <p:cNvPr id="3074" name="Picture 2" descr="E:\МАРАФОН\WhatsApp Image 2020-11-30 at 13.49.1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38" y="1828800"/>
            <a:ext cx="4788800" cy="489263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3075" name="Picture 3" descr="E:\МАРАФОН\WhatsApp Image 2020-11-30 at 13.49.3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0122" y="1828800"/>
            <a:ext cx="4914559" cy="489263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2236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1AA1E-5A0A-49B8-8097-C15E8D9B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 descr="E:\МАРАФОН\WhatsApp Image 2020-11-30 at 13.49.5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292" y="698952"/>
            <a:ext cx="5587950" cy="554746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4099" name="Picture 3" descr="E:\МАРАФОН\WhatsApp Image 2020-11-30 at 13.50.1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0795" y="705030"/>
            <a:ext cx="5391397" cy="554139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2236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1AA1E-5A0A-49B8-8097-C15E8D9B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714B3-B25E-4125-8DA6-1C6B94396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/>
              <a:t> 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Дистанция «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витамин»       «Страна </a:t>
            </a:r>
            <a:r>
              <a:rPr lang="ru-R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Витаминия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122" name="Picture 2" descr="E:\МАРАФОН\WhatsApp Image 2020-11-30 at 13.48.0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463" y="1781907"/>
            <a:ext cx="5849815" cy="463061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5123" name="Picture 3" descr="E:\МАРАФОН\WhatsApp Image 2020-11-30 at 13.48.2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8742" y="1840523"/>
            <a:ext cx="5638796" cy="457199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2236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714B3-B25E-4125-8DA6-1C6B94396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58167"/>
          </a:xfrm>
        </p:spPr>
        <p:txBody>
          <a:bodyPr>
            <a:noAutofit/>
          </a:bodyPr>
          <a:lstStyle/>
          <a:p>
            <a:pPr algn="ctr"/>
            <a:endParaRPr lang="ru-RU" sz="8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1AA1E-5A0A-49B8-8097-C15E8D9B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E:\МАРАФОН\WhatsApp Image 2020-11-30 at 13.46.4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1" y="703382"/>
            <a:ext cx="5392615" cy="545123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6147" name="Picture 3" descr="E:\МАРАФОН\WhatsApp Image 2020-11-30 at 13.47.4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3617" y="691662"/>
            <a:ext cx="6189784" cy="546295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2236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1AA1E-5A0A-49B8-8097-C15E8D9B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714B3-B25E-4125-8DA6-1C6B94396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Дистанция 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витамин»             «Витаминная закупка»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CBCBEA-BCD4-4D82-A9EB-99FC96E0E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06" y="1579418"/>
            <a:ext cx="4773881" cy="491345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CFC16B-7377-48A9-A52C-42BDBDA68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538" y="1579418"/>
            <a:ext cx="5842658" cy="491345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2236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714B3-B25E-4125-8DA6-1C6B94396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77" y="353402"/>
            <a:ext cx="10515600" cy="1334721"/>
          </a:xfrm>
        </p:spPr>
        <p:txBody>
          <a:bodyPr>
            <a:noAutofit/>
          </a:bodyPr>
          <a:lstStyle/>
          <a:p>
            <a:pPr algn="ctr"/>
            <a:endParaRPr lang="ru-RU" sz="8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11AA1E-5A0A-49B8-8097-C15E8D9B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01286B-58FB-4845-89B2-4383506CE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34" y="903607"/>
            <a:ext cx="4892634" cy="505078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BD4631-B833-499D-BC30-2DFCE1707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911" y="922223"/>
            <a:ext cx="5847455" cy="510233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22368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164</Words>
  <Application>Microsoft Office PowerPoint</Application>
  <PresentationFormat>Широкоэкранный</PresentationFormat>
  <Paragraphs>23</Paragraphs>
  <Slides>24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Марафон предприимчивости «ПРОздоровье» среди воспитанников ДОО в рамках межведомственной программы «Дети России Образованны и Здоровы – «ДРОЗД»    МБДОУ №42 Подготовительная группа воспитатель Маркевич К.С.  </vt:lpstr>
      <vt:lpstr>Открытие марафона.</vt:lpstr>
      <vt:lpstr>Презентация PowerPoint</vt:lpstr>
      <vt:lpstr>Дистанция «PRO-витамин»  «Витаминная корзина»</vt:lpstr>
      <vt:lpstr>Презентация PowerPoint</vt:lpstr>
      <vt:lpstr> Дистанция «PROвитамин»       «Страна Витаминия»</vt:lpstr>
      <vt:lpstr>Презентация PowerPoint</vt:lpstr>
      <vt:lpstr>Дистанция «PROвитамин»             «Витаминная закупка»</vt:lpstr>
      <vt:lpstr>Презентация PowerPoint</vt:lpstr>
      <vt:lpstr>Дистанция «ПроSPORT» «Спортландия»</vt:lpstr>
      <vt:lpstr>Презентация PowerPoint</vt:lpstr>
      <vt:lpstr>         Дистанция «ПроSPORT»                  «Я - лучше всех!   </vt:lpstr>
      <vt:lpstr>Презентация PowerPoint</vt:lpstr>
      <vt:lpstr>   Дистанция «ПроSPORT»                  «Все для спорта - все для детей!»</vt:lpstr>
      <vt:lpstr>Презентация PowerPoint</vt:lpstr>
      <vt:lpstr>      Дистанция «PRO-ЗОЖ»        «Реклама ЗОЖ»                 </vt:lpstr>
      <vt:lpstr>Презентация PowerPoint</vt:lpstr>
      <vt:lpstr>       Дистанция «PRO-ЗОЖ»       «Здоровые семейные традиции»</vt:lpstr>
      <vt:lpstr>     Дистанция «PRO-ЗОЖ»               «Лента изобретения»</vt:lpstr>
      <vt:lpstr>              Дистанция «PRO-ЗОЖ»             «Я -здоров!»</vt:lpstr>
      <vt:lpstr>Презентация PowerPoint</vt:lpstr>
      <vt:lpstr>  ЗАКРЫТИЕ  МАРАФОНА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Инна Акимова</dc:creator>
  <cp:lastModifiedBy>Инна Акимова</cp:lastModifiedBy>
  <cp:revision>24</cp:revision>
  <dcterms:created xsi:type="dcterms:W3CDTF">2020-12-03T03:00:42Z</dcterms:created>
  <dcterms:modified xsi:type="dcterms:W3CDTF">2020-12-07T01:29:47Z</dcterms:modified>
</cp:coreProperties>
</file>